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0"/>
  </p:notesMasterIdLst>
  <p:handoutMasterIdLst>
    <p:handoutMasterId r:id="rId41"/>
  </p:handoutMasterIdLst>
  <p:sldIdLst>
    <p:sldId id="256" r:id="rId2"/>
    <p:sldId id="286" r:id="rId3"/>
    <p:sldId id="285" r:id="rId4"/>
    <p:sldId id="287" r:id="rId5"/>
    <p:sldId id="288" r:id="rId6"/>
    <p:sldId id="292" r:id="rId7"/>
    <p:sldId id="293" r:id="rId8"/>
    <p:sldId id="294" r:id="rId9"/>
    <p:sldId id="295" r:id="rId10"/>
    <p:sldId id="297" r:id="rId11"/>
    <p:sldId id="296" r:id="rId12"/>
    <p:sldId id="298" r:id="rId13"/>
    <p:sldId id="299" r:id="rId14"/>
    <p:sldId id="302" r:id="rId15"/>
    <p:sldId id="300" r:id="rId16"/>
    <p:sldId id="301" r:id="rId17"/>
    <p:sldId id="290" r:id="rId18"/>
    <p:sldId id="291" r:id="rId19"/>
    <p:sldId id="289" r:id="rId20"/>
    <p:sldId id="305" r:id="rId21"/>
    <p:sldId id="303" r:id="rId22"/>
    <p:sldId id="304" r:id="rId23"/>
    <p:sldId id="306" r:id="rId24"/>
    <p:sldId id="307" r:id="rId25"/>
    <p:sldId id="308" r:id="rId26"/>
    <p:sldId id="309" r:id="rId27"/>
    <p:sldId id="310" r:id="rId28"/>
    <p:sldId id="313" r:id="rId29"/>
    <p:sldId id="311" r:id="rId30"/>
    <p:sldId id="312" r:id="rId31"/>
    <p:sldId id="314" r:id="rId32"/>
    <p:sldId id="315" r:id="rId33"/>
    <p:sldId id="316" r:id="rId34"/>
    <p:sldId id="317" r:id="rId35"/>
    <p:sldId id="318" r:id="rId36"/>
    <p:sldId id="319" r:id="rId37"/>
    <p:sldId id="320" r:id="rId38"/>
    <p:sldId id="321" r:id="rId39"/>
  </p:sldIdLst>
  <p:sldSz cx="9144000" cy="6858000" type="screen4x3"/>
  <p:notesSz cx="7099300" cy="10234613"/>
  <p:defaultTextStyle>
    <a:lvl1pPr marL="0" algn="l" rtl="0" latinLnBrk="0">
      <a:defRPr lang="fr-FR" sz="1800" kern="1200">
        <a:solidFill>
          <a:schemeClr val="tx1"/>
        </a:solidFill>
        <a:latin typeface="+mn-lt"/>
        <a:ea typeface="+mn-ea"/>
        <a:cs typeface="+mn-cs"/>
      </a:defRPr>
    </a:lvl1pPr>
    <a:lvl2pPr marL="457200" algn="l" rtl="0" latinLnBrk="0">
      <a:defRPr lang="fr-FR" sz="1800" kern="1200">
        <a:solidFill>
          <a:schemeClr val="tx1"/>
        </a:solidFill>
        <a:latin typeface="+mn-lt"/>
        <a:ea typeface="+mn-ea"/>
        <a:cs typeface="+mn-cs"/>
      </a:defRPr>
    </a:lvl2pPr>
    <a:lvl3pPr marL="914400" algn="l" rtl="0" latinLnBrk="0">
      <a:defRPr lang="fr-FR" sz="1800" kern="1200">
        <a:solidFill>
          <a:schemeClr val="tx1"/>
        </a:solidFill>
        <a:latin typeface="+mn-lt"/>
        <a:ea typeface="+mn-ea"/>
        <a:cs typeface="+mn-cs"/>
      </a:defRPr>
    </a:lvl3pPr>
    <a:lvl4pPr marL="1371600" algn="l" rtl="0" latinLnBrk="0">
      <a:defRPr lang="fr-FR" sz="1800" kern="1200">
        <a:solidFill>
          <a:schemeClr val="tx1"/>
        </a:solidFill>
        <a:latin typeface="+mn-lt"/>
        <a:ea typeface="+mn-ea"/>
        <a:cs typeface="+mn-cs"/>
      </a:defRPr>
    </a:lvl4pPr>
    <a:lvl5pPr marL="1828800" algn="l" rtl="0" latinLnBrk="0">
      <a:defRPr lang="fr-FR" sz="1800" kern="1200">
        <a:solidFill>
          <a:schemeClr val="tx1"/>
        </a:solidFill>
        <a:latin typeface="+mn-lt"/>
        <a:ea typeface="+mn-ea"/>
        <a:cs typeface="+mn-cs"/>
      </a:defRPr>
    </a:lvl5pPr>
    <a:lvl6pPr marL="2286000" algn="l" rtl="0" latinLnBrk="0">
      <a:defRPr lang="fr-FR" sz="1800" kern="1200">
        <a:solidFill>
          <a:schemeClr val="tx1"/>
        </a:solidFill>
        <a:latin typeface="+mn-lt"/>
        <a:ea typeface="+mn-ea"/>
        <a:cs typeface="+mn-cs"/>
      </a:defRPr>
    </a:lvl6pPr>
    <a:lvl7pPr marL="2743200" algn="l" rtl="0" latinLnBrk="0">
      <a:defRPr lang="fr-FR" sz="1800" kern="1200">
        <a:solidFill>
          <a:schemeClr val="tx1"/>
        </a:solidFill>
        <a:latin typeface="+mn-lt"/>
        <a:ea typeface="+mn-ea"/>
        <a:cs typeface="+mn-cs"/>
      </a:defRPr>
    </a:lvl7pPr>
    <a:lvl8pPr marL="3200400" algn="l" rtl="0" latinLnBrk="0">
      <a:defRPr lang="fr-FR" sz="1800" kern="1200">
        <a:solidFill>
          <a:schemeClr val="tx1"/>
        </a:solidFill>
        <a:latin typeface="+mn-lt"/>
        <a:ea typeface="+mn-ea"/>
        <a:cs typeface="+mn-cs"/>
      </a:defRPr>
    </a:lvl8pPr>
    <a:lvl9pPr marL="3657600" algn="l" rtl="0" latinLnBrk="0">
      <a:defRPr lang="fr-F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A0A0A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p:restoredLeft sz="7993" autoAdjust="0"/>
    <p:restoredTop sz="88034" autoAdjust="0"/>
  </p:normalViewPr>
  <p:slideViewPr>
    <p:cSldViewPr>
      <p:cViewPr varScale="1">
        <p:scale>
          <a:sx n="90" d="100"/>
          <a:sy n="90" d="100"/>
        </p:scale>
        <p:origin x="-96" y="-288"/>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86" y="-84"/>
      </p:cViewPr>
      <p:guideLst>
        <p:guide orient="horz" pos="3224"/>
        <p:guide pos="2236"/>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sz="quarter" idx="1"/>
          </p:nvPr>
        </p:nvSpPr>
        <p:spPr>
          <a:xfrm>
            <a:off x="4021294" y="0"/>
            <a:ext cx="3076363" cy="511731"/>
          </a:xfrm>
          <a:prstGeom prst="rect">
            <a:avLst/>
          </a:prstGeom>
        </p:spPr>
        <p:txBody>
          <a:bodyPr vert="horz" lIns="99048" tIns="49524" rIns="99048" bIns="49524"/>
          <a:lstStyle>
            <a:extLst/>
          </a:lstStyle>
          <a:p>
            <a:fld id="{31555DB1-8736-42A3-B48D-2B08FB93332A}" type="datetimeFigureOut">
              <a:rPr lang="fr-FR" smtClean="0"/>
              <a:pPr/>
              <a:t>10/09/2013</a:t>
            </a:fld>
            <a:endParaRPr lang="fr-FR"/>
          </a:p>
        </p:txBody>
      </p:sp>
      <p:sp>
        <p:nvSpPr>
          <p:cNvPr id="4" name="Rectangle 4"/>
          <p:cNvSpPr>
            <a:spLocks noGrp="1"/>
          </p:cNvSpPr>
          <p:nvPr>
            <p:ph type="ftr" sz="quarter" idx="2"/>
          </p:nvPr>
        </p:nvSpPr>
        <p:spPr>
          <a:xfrm>
            <a:off x="0" y="9721106"/>
            <a:ext cx="3076363" cy="511731"/>
          </a:xfrm>
          <a:prstGeom prst="rect">
            <a:avLst/>
          </a:prstGeom>
        </p:spPr>
        <p:txBody>
          <a:bodyPr vert="horz" lIns="99048" tIns="49524" rIns="99048" bIns="49524"/>
          <a:lstStyle>
            <a:extLst/>
          </a:lstStyle>
          <a:p>
            <a:endParaRPr lang="fr-FR"/>
          </a:p>
        </p:txBody>
      </p:sp>
      <p:sp>
        <p:nvSpPr>
          <p:cNvPr id="5" name="Rectangle 5"/>
          <p:cNvSpPr>
            <a:spLocks noGrp="1"/>
          </p:cNvSpPr>
          <p:nvPr>
            <p:ph type="sldNum" sz="quarter" idx="3"/>
          </p:nvPr>
        </p:nvSpPr>
        <p:spPr>
          <a:xfrm>
            <a:off x="4021294" y="9721106"/>
            <a:ext cx="3076363" cy="511731"/>
          </a:xfrm>
          <a:prstGeom prst="rect">
            <a:avLst/>
          </a:prstGeom>
        </p:spPr>
        <p:txBody>
          <a:bodyPr vert="horz" lIns="99048" tIns="49524" rIns="99048" bIns="49524"/>
          <a:lstStyle>
            <a:extLst/>
          </a:lstStyle>
          <a:p>
            <a:fld id="{5400D380-E0D7-4EB1-B91E-BFCC7DA7F29D}" type="slidenum">
              <a:rPr lang="fr-FR" smtClean="0"/>
              <a:pPr/>
              <a:t>‹N°›</a:t>
            </a:fld>
            <a:endParaRPr lang="fr-FR"/>
          </a:p>
        </p:txBody>
      </p:sp>
    </p:spTree>
    <p:extLst>
      <p:ext uri="{BB962C8B-B14F-4D97-AF65-F5344CB8AC3E}">
        <p14:creationId xmlns="" xmlns:p14="http://schemas.microsoft.com/office/powerpoint/2010/main" val="1438495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idx="1"/>
          </p:nvPr>
        </p:nvSpPr>
        <p:spPr>
          <a:xfrm>
            <a:off x="4021294" y="0"/>
            <a:ext cx="3076363" cy="511731"/>
          </a:xfrm>
          <a:prstGeom prst="rect">
            <a:avLst/>
          </a:prstGeom>
        </p:spPr>
        <p:txBody>
          <a:bodyPr vert="horz" lIns="99048" tIns="49524" rIns="99048" bIns="49524"/>
          <a:lstStyle>
            <a:extLst/>
          </a:lstStyle>
          <a:p>
            <a:fld id="{0BDB199F-A56C-4049-BA04-1447030960FF}" type="datetimeFigureOut">
              <a:rPr/>
              <a:pPr/>
              <a:t>28/6/2006</a:t>
            </a:fld>
            <a:endParaRPr lang="fr-FR"/>
          </a:p>
        </p:txBody>
      </p:sp>
      <p:sp>
        <p:nvSpPr>
          <p:cNvPr id="4" name="Rectangle 4"/>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anchor="ctr"/>
          <a:lstStyle>
            <a:extLst/>
          </a:lstStyle>
          <a:p>
            <a:endParaRPr lang="fr-FR"/>
          </a:p>
        </p:txBody>
      </p:sp>
      <p:sp>
        <p:nvSpPr>
          <p:cNvPr id="5" name="Rectangle 5"/>
          <p:cNvSpPr>
            <a:spLocks noGrp="1"/>
          </p:cNvSpPr>
          <p:nvPr>
            <p:ph type="body" sz="quarter" idx="3"/>
          </p:nvPr>
        </p:nvSpPr>
        <p:spPr>
          <a:xfrm>
            <a:off x="709930" y="4861441"/>
            <a:ext cx="5679440" cy="4605576"/>
          </a:xfrm>
          <a:prstGeom prst="rect">
            <a:avLst/>
          </a:prstGeom>
        </p:spPr>
        <p:txBody>
          <a:bodyPr vert="horz" lIns="99048" tIns="49524" rIns="99048" bIns="49524">
            <a:normAutofit/>
          </a:bodyPr>
          <a:lstStyle>
            <a:extLst/>
          </a:lstStyle>
          <a:p>
            <a:pPr lvl="0"/>
            <a:r>
              <a:rPr lang="fr-FR"/>
              <a:t>Modifiez les styles du texte du masque</a:t>
            </a:r>
          </a:p>
          <a:p>
            <a:pPr lvl="1"/>
            <a:r>
              <a:rPr lang="fr-FR"/>
              <a:t>Niveau 2</a:t>
            </a:r>
          </a:p>
          <a:p>
            <a:pPr lvl="2"/>
            <a:r>
              <a:rPr lang="fr-FR"/>
              <a:t>Niveau 3</a:t>
            </a:r>
          </a:p>
          <a:p>
            <a:pPr lvl="3"/>
            <a:r>
              <a:rPr lang="fr-FR"/>
              <a:t>Niveau 4</a:t>
            </a:r>
          </a:p>
          <a:p>
            <a:pPr lvl="4"/>
            <a:r>
              <a:rPr lang="fr-FR"/>
              <a:t>Niveau 5</a:t>
            </a:r>
          </a:p>
        </p:txBody>
      </p:sp>
      <p:sp>
        <p:nvSpPr>
          <p:cNvPr id="6" name="Rectangle 6"/>
          <p:cNvSpPr>
            <a:spLocks noGrp="1"/>
          </p:cNvSpPr>
          <p:nvPr>
            <p:ph type="ftr" sz="quarter" idx="4"/>
          </p:nvPr>
        </p:nvSpPr>
        <p:spPr>
          <a:xfrm>
            <a:off x="0" y="9721106"/>
            <a:ext cx="3076363" cy="511731"/>
          </a:xfrm>
          <a:prstGeom prst="rect">
            <a:avLst/>
          </a:prstGeom>
        </p:spPr>
        <p:txBody>
          <a:bodyPr vert="horz" lIns="99048" tIns="49524" rIns="99048" bIns="49524"/>
          <a:lstStyle>
            <a:extLst/>
          </a:lstStyle>
          <a:p>
            <a:endParaRPr lang="fr-FR"/>
          </a:p>
        </p:txBody>
      </p:sp>
      <p:sp>
        <p:nvSpPr>
          <p:cNvPr id="7" name="Rectangle 7"/>
          <p:cNvSpPr>
            <a:spLocks noGrp="1"/>
          </p:cNvSpPr>
          <p:nvPr>
            <p:ph type="sldNum" sz="quarter" idx="5"/>
          </p:nvPr>
        </p:nvSpPr>
        <p:spPr>
          <a:xfrm>
            <a:off x="4021294" y="9721106"/>
            <a:ext cx="3076363" cy="511731"/>
          </a:xfrm>
          <a:prstGeom prst="rect">
            <a:avLst/>
          </a:prstGeom>
        </p:spPr>
        <p:txBody>
          <a:bodyPr vert="horz" lIns="99048" tIns="49524" rIns="99048" bIns="49524"/>
          <a:lstStyle>
            <a:extLst/>
          </a:lstStyle>
          <a:p>
            <a:fld id="{B3A019F3-8596-4028-9847-CBD3A185B07A}" type="slidenum">
              <a:rPr/>
              <a:pPr/>
              <a:t>‹N°›</a:t>
            </a:fld>
            <a:endParaRPr lang="fr-FR"/>
          </a:p>
        </p:txBody>
      </p:sp>
    </p:spTree>
    <p:extLst>
      <p:ext uri="{BB962C8B-B14F-4D97-AF65-F5344CB8AC3E}">
        <p14:creationId xmlns="" xmlns:p14="http://schemas.microsoft.com/office/powerpoint/2010/main" val="4250513878"/>
      </p:ext>
    </p:extLst>
  </p:cSld>
  <p:clrMap bg1="lt1" tx1="dk1" bg2="lt2" tx2="dk2" accent1="accent1" accent2="accent2" accent3="accent3" accent4="accent4" accent5="accent5" accent6="accent6" hlink="hlink" folHlink="folHlink"/>
  <p:notesStyle>
    <a:lvl1pPr marL="0" algn="l" rtl="0" latinLnBrk="0">
      <a:defRPr lang="fr-FR" sz="1200" kern="1200">
        <a:solidFill>
          <a:schemeClr val="tx1"/>
        </a:solidFill>
        <a:latin typeface="+mn-lt"/>
        <a:ea typeface="+mn-ea"/>
        <a:cs typeface="+mn-cs"/>
      </a:defRPr>
    </a:lvl1pPr>
    <a:lvl2pPr marL="457200" algn="l" rtl="0" latinLnBrk="0">
      <a:defRPr lang="fr-FR" sz="1200" kern="1200">
        <a:solidFill>
          <a:schemeClr val="tx1"/>
        </a:solidFill>
        <a:latin typeface="+mn-lt"/>
        <a:ea typeface="+mn-ea"/>
        <a:cs typeface="+mn-cs"/>
      </a:defRPr>
    </a:lvl2pPr>
    <a:lvl3pPr marL="914400" algn="l" rtl="0" latinLnBrk="0">
      <a:defRPr lang="fr-FR" sz="1200" kern="1200">
        <a:solidFill>
          <a:schemeClr val="tx1"/>
        </a:solidFill>
        <a:latin typeface="+mn-lt"/>
        <a:ea typeface="+mn-ea"/>
        <a:cs typeface="+mn-cs"/>
      </a:defRPr>
    </a:lvl3pPr>
    <a:lvl4pPr marL="1371600" algn="l" rtl="0" latinLnBrk="0">
      <a:defRPr lang="fr-FR" sz="1200" kern="1200">
        <a:solidFill>
          <a:schemeClr val="tx1"/>
        </a:solidFill>
        <a:latin typeface="+mn-lt"/>
        <a:ea typeface="+mn-ea"/>
        <a:cs typeface="+mn-cs"/>
      </a:defRPr>
    </a:lvl4pPr>
    <a:lvl5pPr marL="1828800" algn="l" rtl="0" latinLnBrk="0">
      <a:defRPr lang="fr-FR" sz="1200" kern="1200">
        <a:solidFill>
          <a:schemeClr val="tx1"/>
        </a:solidFill>
        <a:latin typeface="+mn-lt"/>
        <a:ea typeface="+mn-ea"/>
        <a:cs typeface="+mn-cs"/>
      </a:defRPr>
    </a:lvl5pPr>
    <a:lvl6pPr marL="2286000" algn="l" rtl="0" latinLnBrk="0">
      <a:defRPr lang="fr-FR" sz="1200" kern="1200">
        <a:solidFill>
          <a:schemeClr val="tx1"/>
        </a:solidFill>
        <a:latin typeface="+mn-lt"/>
        <a:ea typeface="+mn-ea"/>
        <a:cs typeface="+mn-cs"/>
      </a:defRPr>
    </a:lvl6pPr>
    <a:lvl7pPr marL="2743200" algn="l" rtl="0" latinLnBrk="0">
      <a:defRPr lang="fr-FR" sz="1200" kern="1200">
        <a:solidFill>
          <a:schemeClr val="tx1"/>
        </a:solidFill>
        <a:latin typeface="+mn-lt"/>
        <a:ea typeface="+mn-ea"/>
        <a:cs typeface="+mn-cs"/>
      </a:defRPr>
    </a:lvl7pPr>
    <a:lvl8pPr marL="3200400" algn="l" rtl="0" latinLnBrk="0">
      <a:defRPr lang="fr-FR" sz="1200" kern="1200">
        <a:solidFill>
          <a:schemeClr val="tx1"/>
        </a:solidFill>
        <a:latin typeface="+mn-lt"/>
        <a:ea typeface="+mn-ea"/>
        <a:cs typeface="+mn-cs"/>
      </a:defRPr>
    </a:lvl8pPr>
    <a:lvl9pPr marL="3657600" algn="l" rtl="0" latinLnBrk="0">
      <a:defRPr lang="fr-F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sp>
      <p:sp>
        <p:nvSpPr>
          <p:cNvPr id="3" name="Rectangle 3"/>
          <p:cNvSpPr>
            <a:spLocks noGrp="1"/>
          </p:cNvSpPr>
          <p:nvPr>
            <p:ph type="body" idx="1"/>
          </p:nvPr>
        </p:nvSpPr>
        <p:spPr/>
        <p:txBody>
          <a:bodyPr/>
          <a:lstStyle>
            <a:extLst/>
          </a:lstStyle>
          <a:p>
            <a:endParaRPr lang="fr-FR"/>
          </a:p>
        </p:txBody>
      </p:sp>
      <p:sp>
        <p:nvSpPr>
          <p:cNvPr id="4" name="Rectangle 4"/>
          <p:cNvSpPr>
            <a:spLocks noGrp="1"/>
          </p:cNvSpPr>
          <p:nvPr>
            <p:ph type="sldNum" sz="quarter" idx="10"/>
          </p:nvPr>
        </p:nvSpPr>
        <p:spPr/>
        <p:txBody>
          <a:bodyPr/>
          <a:lstStyle>
            <a:extLst/>
          </a:lstStyle>
          <a:p>
            <a:fld id="{B3A019F3-8596-4028-9847-CBD3A185B07A}"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9</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10</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9" name="Rectangle 8"/>
          <p:cNvSpPr>
            <a:spLocks noGrp="1"/>
          </p:cNvSpPr>
          <p:nvPr>
            <p:ph type="body" sz="quarter" idx="13" hasCustomPrompt="1"/>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
        <p:nvSpPr>
          <p:cNvPr id="7" name="Rectangle 7"/>
          <p:cNvSpPr>
            <a:spLocks noGrp="1"/>
          </p:cNvSpPr>
          <p:nvPr>
            <p:ph type="dt" sz="half" idx="14"/>
          </p:nvPr>
        </p:nvSpPr>
        <p:spPr/>
        <p:txBody>
          <a:bodyPr/>
          <a:lstStyle>
            <a:extLst/>
          </a:lstStyle>
          <a:p>
            <a:pPr algn="r"/>
            <a:r>
              <a:rPr lang="fr-FR" smtClean="0"/>
              <a:t>28/6/2006</a:t>
            </a:r>
            <a:endParaRPr kumimoji="0" lang="fr-FR"/>
          </a:p>
        </p:txBody>
      </p:sp>
      <p:sp>
        <p:nvSpPr>
          <p:cNvPr id="8" name="Rectangle 8"/>
          <p:cNvSpPr>
            <a:spLocks noGrp="1"/>
          </p:cNvSpPr>
          <p:nvPr>
            <p:ph type="sldNum" sz="quarter" idx="15"/>
          </p:nvPr>
        </p:nvSpPr>
        <p:spPr/>
        <p:txBody>
          <a:bodyPr/>
          <a:lstStyle>
            <a:lvl1pPr algn="ctr">
              <a:defRPr/>
            </a:lvl1pPr>
            <a:extLst/>
          </a:lstStyle>
          <a:p>
            <a:fld id="{256D3EEF-DE4E-429D-8EC4-DDC531AFF587}" type="slidenum">
              <a:rPr lang="fr-FR" smtClean="0"/>
              <a:pPr/>
              <a:t>‹N°›</a:t>
            </a:fld>
            <a:endParaRPr lang="fr-FR"/>
          </a:p>
        </p:txBody>
      </p:sp>
      <p:sp>
        <p:nvSpPr>
          <p:cNvPr id="9" name="Rectangle 9"/>
          <p:cNvSpPr>
            <a:spLocks noGrp="1"/>
          </p:cNvSpPr>
          <p:nvPr>
            <p:ph type="ftr" sz="quarter" idx="16"/>
          </p:nvPr>
        </p:nvSpPr>
        <p:spPr/>
        <p:txBody>
          <a:bodyPr/>
          <a:lstStyle>
            <a:extLst/>
          </a:lstStyle>
          <a:p>
            <a:endParaRPr kumimoji="0"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oses : 1 Haut, 2 Bas">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5"/>
          </p:nvPr>
        </p:nvSpPr>
        <p:spPr>
          <a:xfrm>
            <a:off x="301752" y="609600"/>
            <a:ext cx="8074152"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3"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19"/>
          <p:cNvSpPr>
            <a:spLocks noGrp="1"/>
          </p:cNvSpPr>
          <p:nvPr>
            <p:ph type="dt" sz="half" idx="22"/>
          </p:nvPr>
        </p:nvSpPr>
        <p:spPr/>
        <p:txBody>
          <a:bodyPr/>
          <a:lstStyle>
            <a:extLst/>
          </a:lstStyle>
          <a:p>
            <a:pPr algn="r"/>
            <a:r>
              <a:rPr lang="fr-FR" smtClean="0"/>
              <a:t>28/6/2006</a:t>
            </a:r>
            <a:endParaRPr kumimoji="0" lang="fr-FR"/>
          </a:p>
        </p:txBody>
      </p:sp>
      <p:sp>
        <p:nvSpPr>
          <p:cNvPr id="20" name="Rectangle 20"/>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poses">
    <p:spTree>
      <p:nvGrpSpPr>
        <p:cNvPr id="1" name=""/>
        <p:cNvGrpSpPr/>
        <p:nvPr/>
      </p:nvGrpSpPr>
      <p:grpSpPr>
        <a:xfrm>
          <a:off x="0" y="0"/>
          <a:ext cx="0" cy="0"/>
          <a:chOff x="0" y="0"/>
          <a:chExt cx="0" cy="0"/>
        </a:xfrm>
      </p:grpSpPr>
      <p:sp>
        <p:nvSpPr>
          <p:cNvPr id="19"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6"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8"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18"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9"/>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3" name="Rectangle 23"/>
          <p:cNvSpPr>
            <a:spLocks noGrp="1"/>
          </p:cNvSpPr>
          <p:nvPr>
            <p:ph type="dt" sz="half" idx="22"/>
          </p:nvPr>
        </p:nvSpPr>
        <p:spPr/>
        <p:txBody>
          <a:bodyPr/>
          <a:lstStyle>
            <a:extLst/>
          </a:lstStyle>
          <a:p>
            <a:pPr algn="r"/>
            <a:r>
              <a:rPr lang="fr-FR" smtClean="0"/>
              <a:t>28/6/2006</a:t>
            </a:r>
            <a:endParaRPr kumimoji="0" lang="fr-FR"/>
          </a:p>
        </p:txBody>
      </p:sp>
      <p:sp>
        <p:nvSpPr>
          <p:cNvPr id="27" name="Rectangle 27"/>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8" name="Rectangle 28"/>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oses : 1 Gauche, 3 Droite">
    <p:spTree>
      <p:nvGrpSpPr>
        <p:cNvPr id="1" name=""/>
        <p:cNvGrpSpPr/>
        <p:nvPr/>
      </p:nvGrpSpPr>
      <p:grpSpPr>
        <a:xfrm>
          <a:off x="0" y="0"/>
          <a:ext cx="0" cy="0"/>
          <a:chOff x="0" y="0"/>
          <a:chExt cx="0" cy="0"/>
        </a:xfrm>
      </p:grpSpPr>
      <p:sp>
        <p:nvSpPr>
          <p:cNvPr id="4"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0"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8" name="Rectangle 11"/>
          <p:cNvSpPr>
            <a:spLocks noGrp="1"/>
          </p:cNvSpPr>
          <p:nvPr>
            <p:ph sz="quarter" idx="16"/>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17"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18"/>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9"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20"/>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8" name="Rectangle 18"/>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1" name="Rectangle 21"/>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oses : 3 Gauche, 1 Droite">
    <p:spTree>
      <p:nvGrpSpPr>
        <p:cNvPr id="1" name=""/>
        <p:cNvGrpSpPr/>
        <p:nvPr/>
      </p:nvGrpSpPr>
      <p:grpSpPr>
        <a:xfrm>
          <a:off x="0" y="0"/>
          <a:ext cx="0" cy="0"/>
          <a:chOff x="0" y="0"/>
          <a:chExt cx="0" cy="0"/>
        </a:xfrm>
      </p:grpSpPr>
      <p:sp>
        <p:nvSpPr>
          <p:cNvPr id="2"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8" name="Rectangle 8"/>
          <p:cNvSpPr>
            <a:spLocks noGrp="1"/>
          </p:cNvSpPr>
          <p:nvPr>
            <p:ph type="body" sz="quarter" idx="13"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5"/>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9" name="Rectangle 8"/>
          <p:cNvSpPr>
            <a:spLocks noGrp="1"/>
          </p:cNvSpPr>
          <p:nvPr>
            <p:ph type="body" sz="quarter" idx="14"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0" name="Rectangle 11"/>
          <p:cNvSpPr>
            <a:spLocks noGrp="1"/>
          </p:cNvSpPr>
          <p:nvPr>
            <p:ph sz="quarter" idx="16"/>
          </p:nvPr>
        </p:nvSpPr>
        <p:spPr>
          <a:xfrm>
            <a:off x="3048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8"/>
          <p:cNvSpPr>
            <a:spLocks noGrp="1"/>
          </p:cNvSpPr>
          <p:nvPr>
            <p:ph type="body" sz="quarter" idx="17" hasCustomPrompt="1"/>
          </p:nvPr>
        </p:nvSpPr>
        <p:spPr>
          <a:xfrm>
            <a:off x="3017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8"/>
          </p:nvPr>
        </p:nvSpPr>
        <p:spPr>
          <a:xfrm>
            <a:off x="3017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9" hasCustomPrompt="1"/>
          </p:nvPr>
        </p:nvSpPr>
        <p:spPr>
          <a:xfrm>
            <a:off x="3048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0"/>
          </p:nvPr>
        </p:nvSpPr>
        <p:spPr>
          <a:xfrm>
            <a:off x="3048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9" name="Rectangle 19"/>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0" name="Rectangle 20"/>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poses : 2 Gauche, 3 Droite">
    <p:spTree>
      <p:nvGrpSpPr>
        <p:cNvPr id="1" name=""/>
        <p:cNvGrpSpPr/>
        <p:nvPr/>
      </p:nvGrpSpPr>
      <p:grpSpPr>
        <a:xfrm>
          <a:off x="0" y="0"/>
          <a:ext cx="0" cy="0"/>
          <a:chOff x="0" y="0"/>
          <a:chExt cx="0" cy="0"/>
        </a:xfrm>
      </p:grpSpPr>
      <p:sp>
        <p:nvSpPr>
          <p:cNvPr id="20"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3"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8"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9" name="Rectangle 11"/>
          <p:cNvSpPr>
            <a:spLocks noGrp="1"/>
          </p:cNvSpPr>
          <p:nvPr>
            <p:ph sz="quarter" idx="18"/>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1" name="Rectangle 8"/>
          <p:cNvSpPr>
            <a:spLocks noGrp="1"/>
          </p:cNvSpPr>
          <p:nvPr>
            <p:ph type="body" sz="quarter" idx="19"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2" name="Rectangle 11"/>
          <p:cNvSpPr>
            <a:spLocks noGrp="1"/>
          </p:cNvSpPr>
          <p:nvPr>
            <p:ph sz="quarter" idx="20"/>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3" name="Rectangle 8"/>
          <p:cNvSpPr>
            <a:spLocks noGrp="1"/>
          </p:cNvSpPr>
          <p:nvPr>
            <p:ph type="body" sz="quarter" idx="21"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4" name="Rectangle 11"/>
          <p:cNvSpPr>
            <a:spLocks noGrp="1"/>
          </p:cNvSpPr>
          <p:nvPr>
            <p:ph sz="quarter" idx="22"/>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16"/>
          <p:cNvSpPr>
            <a:spLocks noGrp="1"/>
          </p:cNvSpPr>
          <p:nvPr>
            <p:ph type="dt" sz="half" idx="23"/>
          </p:nvPr>
        </p:nvSpPr>
        <p:spPr/>
        <p:txBody>
          <a:bodyPr/>
          <a:lstStyle>
            <a:extLst/>
          </a:lstStyle>
          <a:p>
            <a:pPr algn="r"/>
            <a:r>
              <a:rPr lang="fr-FR" smtClean="0"/>
              <a:t>28/6/2006</a:t>
            </a:r>
            <a:endParaRPr kumimoji="0" lang="fr-FR"/>
          </a:p>
        </p:txBody>
      </p:sp>
      <p:sp>
        <p:nvSpPr>
          <p:cNvPr id="17" name="Rectangle 17"/>
          <p:cNvSpPr>
            <a:spLocks noGrp="1"/>
          </p:cNvSpPr>
          <p:nvPr>
            <p:ph type="sldNum" sz="quarter" idx="24"/>
          </p:nvPr>
        </p:nvSpPr>
        <p:spPr/>
        <p:txBody>
          <a:bodyPr/>
          <a:lstStyle>
            <a:extLst/>
          </a:lstStyle>
          <a:p>
            <a:pPr algn="r"/>
            <a:fld id="{256D3EEF-DE4E-429D-8EC4-DDC531AFF587}" type="slidenum">
              <a:rPr kumimoji="0" lang="fr-FR" sz="1000"/>
              <a:pPr algn="r"/>
              <a:t>‹N°›</a:t>
            </a:fld>
            <a:endParaRPr kumimoji="0" lang="fr-FR"/>
          </a:p>
        </p:txBody>
      </p:sp>
      <p:sp>
        <p:nvSpPr>
          <p:cNvPr id="18" name="Rectangle 18"/>
          <p:cNvSpPr>
            <a:spLocks noGrp="1"/>
          </p:cNvSpPr>
          <p:nvPr>
            <p:ph type="ftr" sz="quarter" idx="25"/>
          </p:nvPr>
        </p:nvSpPr>
        <p:spPr/>
        <p:txBody>
          <a:bodyPr/>
          <a:lstStyle>
            <a:extLst/>
          </a:lstStyle>
          <a:p>
            <a:endParaRPr kumimoji="0"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poses : 3 Gauche, 2 Droite">
    <p:spTree>
      <p:nvGrpSpPr>
        <p:cNvPr id="1" name=""/>
        <p:cNvGrpSpPr/>
        <p:nvPr/>
      </p:nvGrpSpPr>
      <p:grpSpPr>
        <a:xfrm>
          <a:off x="0" y="0"/>
          <a:ext cx="0" cy="0"/>
          <a:chOff x="0" y="0"/>
          <a:chExt cx="0" cy="0"/>
        </a:xfrm>
      </p:grpSpPr>
      <p:sp>
        <p:nvSpPr>
          <p:cNvPr id="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1" name="Rectangle 8"/>
          <p:cNvSpPr>
            <a:spLocks noGrp="1"/>
          </p:cNvSpPr>
          <p:nvPr>
            <p:ph type="body" sz="quarter" idx="14" hasCustomPrompt="1"/>
          </p:nvPr>
        </p:nvSpPr>
        <p:spPr>
          <a:xfrm>
            <a:off x="307848"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2" name="Rectangle 11"/>
          <p:cNvSpPr>
            <a:spLocks noGrp="1"/>
          </p:cNvSpPr>
          <p:nvPr>
            <p:ph sz="quarter" idx="16"/>
          </p:nvPr>
        </p:nvSpPr>
        <p:spPr>
          <a:xfrm>
            <a:off x="307848"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7" hasCustomPrompt="1"/>
          </p:nvPr>
        </p:nvSpPr>
        <p:spPr>
          <a:xfrm>
            <a:off x="304800"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8"/>
          </p:nvPr>
        </p:nvSpPr>
        <p:spPr>
          <a:xfrm>
            <a:off x="304800"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7" name="Rectangle 8"/>
          <p:cNvSpPr>
            <a:spLocks noGrp="1"/>
          </p:cNvSpPr>
          <p:nvPr>
            <p:ph type="body" sz="quarter" idx="19" hasCustomPrompt="1"/>
          </p:nvPr>
        </p:nvSpPr>
        <p:spPr>
          <a:xfrm>
            <a:off x="307848"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8" name="Rectangle 11"/>
          <p:cNvSpPr>
            <a:spLocks noGrp="1"/>
          </p:cNvSpPr>
          <p:nvPr>
            <p:ph sz="quarter" idx="20"/>
          </p:nvPr>
        </p:nvSpPr>
        <p:spPr>
          <a:xfrm>
            <a:off x="307848"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21"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22"/>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23"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4"/>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5"/>
          </p:nvPr>
        </p:nvSpPr>
        <p:spPr/>
        <p:txBody>
          <a:bodyPr/>
          <a:lstStyle>
            <a:extLst/>
          </a:lstStyle>
          <a:p>
            <a:pPr algn="r"/>
            <a:r>
              <a:rPr lang="fr-FR" smtClean="0"/>
              <a:t>28/6/2006</a:t>
            </a:r>
            <a:endParaRPr kumimoji="0" lang="fr-FR"/>
          </a:p>
        </p:txBody>
      </p:sp>
      <p:sp>
        <p:nvSpPr>
          <p:cNvPr id="18" name="Rectangle 18"/>
          <p:cNvSpPr>
            <a:spLocks noGrp="1"/>
          </p:cNvSpPr>
          <p:nvPr>
            <p:ph type="sldNum" sz="quarter" idx="26"/>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7"/>
          </p:nvPr>
        </p:nvSpPr>
        <p:spPr/>
        <p:txBody>
          <a:bodyPr/>
          <a:lstStyle>
            <a:extLst/>
          </a:lstStyle>
          <a:p>
            <a:endParaRPr kumimoji="0"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erre tombale">
    <p:spTree>
      <p:nvGrpSpPr>
        <p:cNvPr id="1" name=""/>
        <p:cNvGrpSpPr/>
        <p:nvPr/>
      </p:nvGrpSpPr>
      <p:grpSpPr>
        <a:xfrm>
          <a:off x="0" y="0"/>
          <a:ext cx="0" cy="0"/>
          <a:chOff x="0" y="0"/>
          <a:chExt cx="0" cy="0"/>
        </a:xfrm>
      </p:grpSpPr>
      <p:sp>
        <p:nvSpPr>
          <p:cNvPr id="23"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8"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6"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5"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1"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4" name="Rectangle 10"/>
          <p:cNvSpPr>
            <a:spLocks noGrp="1"/>
          </p:cNvSpPr>
          <p:nvPr>
            <p:ph type="pic" sz="quarter" idx="13" hasCustomPrompt="1"/>
          </p:nvPr>
        </p:nvSpPr>
        <p:spPr>
          <a:xfrm>
            <a:off x="1524000" y="1600200"/>
            <a:ext cx="1371600" cy="685800"/>
          </a:xfrm>
        </p:spPr>
        <p:txBody>
          <a:bodyPr/>
          <a:lstStyle>
            <a:extLst/>
          </a:lstStyle>
          <a:p>
            <a:r>
              <a:rPr kumimoji="0" lang="fr-FR"/>
              <a:t>Logo</a:t>
            </a:r>
            <a:r>
              <a:rPr kumimoji="0" lang="fr-FR" baseline="0"/>
              <a:t> de la société</a:t>
            </a:r>
            <a:endParaRPr kumimoji="0" lang="fr-FR"/>
          </a:p>
        </p:txBody>
      </p:sp>
      <p:sp>
        <p:nvSpPr>
          <p:cNvPr id="19" name="Rectangle 10"/>
          <p:cNvSpPr>
            <a:spLocks noGrp="1"/>
          </p:cNvSpPr>
          <p:nvPr>
            <p:ph type="pic" sz="quarter" idx="29" hasCustomPrompt="1"/>
          </p:nvPr>
        </p:nvSpPr>
        <p:spPr>
          <a:xfrm>
            <a:off x="1524000" y="4038600"/>
            <a:ext cx="1371600" cy="685800"/>
          </a:xfrm>
        </p:spPr>
        <p:txBody>
          <a:bodyPr/>
          <a:lstStyle>
            <a:extLst/>
          </a:lstStyle>
          <a:p>
            <a:r>
              <a:rPr kumimoji="0" lang="fr-FR"/>
              <a:t>Logo</a:t>
            </a:r>
            <a:r>
              <a:rPr kumimoji="0" lang="fr-FR" baseline="0"/>
              <a:t> de la société</a:t>
            </a:r>
            <a:endParaRPr kumimoji="0" lang="fr-FR"/>
          </a:p>
        </p:txBody>
      </p:sp>
      <p:sp>
        <p:nvSpPr>
          <p:cNvPr id="27" name="Rectangle 10"/>
          <p:cNvSpPr>
            <a:spLocks noGrp="1"/>
          </p:cNvSpPr>
          <p:nvPr>
            <p:ph type="pic" sz="quarter" idx="17" hasCustomPrompt="1"/>
          </p:nvPr>
        </p:nvSpPr>
        <p:spPr>
          <a:xfrm>
            <a:off x="3657600" y="1600200"/>
            <a:ext cx="1371600" cy="685800"/>
          </a:xfrm>
        </p:spPr>
        <p:txBody>
          <a:bodyPr/>
          <a:lstStyle>
            <a:extLst/>
          </a:lstStyle>
          <a:p>
            <a:r>
              <a:rPr kumimoji="0" lang="fr-FR"/>
              <a:t>Logo</a:t>
            </a:r>
            <a:r>
              <a:rPr kumimoji="0" lang="fr-FR" baseline="0"/>
              <a:t> de la société</a:t>
            </a:r>
            <a:endParaRPr kumimoji="0" lang="fr-FR"/>
          </a:p>
        </p:txBody>
      </p:sp>
      <p:sp>
        <p:nvSpPr>
          <p:cNvPr id="11" name="Rectangle 10"/>
          <p:cNvSpPr>
            <a:spLocks noGrp="1"/>
          </p:cNvSpPr>
          <p:nvPr>
            <p:ph type="pic" sz="quarter" idx="30" hasCustomPrompt="1"/>
          </p:nvPr>
        </p:nvSpPr>
        <p:spPr>
          <a:xfrm>
            <a:off x="3657600" y="4038600"/>
            <a:ext cx="1371600" cy="685800"/>
          </a:xfrm>
        </p:spPr>
        <p:txBody>
          <a:bodyPr/>
          <a:lstStyle>
            <a:extLst/>
          </a:lstStyle>
          <a:p>
            <a:r>
              <a:rPr kumimoji="0" lang="fr-FR"/>
              <a:t>Logo</a:t>
            </a:r>
            <a:r>
              <a:rPr kumimoji="0" lang="fr-FR" baseline="0"/>
              <a:t> de la société</a:t>
            </a:r>
            <a:endParaRPr kumimoji="0" lang="fr-FR"/>
          </a:p>
        </p:txBody>
      </p:sp>
      <p:sp>
        <p:nvSpPr>
          <p:cNvPr id="4" name="Rectangle 10"/>
          <p:cNvSpPr>
            <a:spLocks noGrp="1"/>
          </p:cNvSpPr>
          <p:nvPr>
            <p:ph type="pic" sz="quarter" idx="21" hasCustomPrompt="1"/>
          </p:nvPr>
        </p:nvSpPr>
        <p:spPr>
          <a:xfrm>
            <a:off x="5791200" y="1600200"/>
            <a:ext cx="1371600" cy="685800"/>
          </a:xfrm>
        </p:spPr>
        <p:txBody>
          <a:bodyPr/>
          <a:lstStyle>
            <a:extLst/>
          </a:lstStyle>
          <a:p>
            <a:r>
              <a:rPr kumimoji="0" lang="fr-FR"/>
              <a:t>Logo</a:t>
            </a:r>
            <a:r>
              <a:rPr kumimoji="0" lang="fr-FR" baseline="0"/>
              <a:t> de la société</a:t>
            </a:r>
            <a:endParaRPr kumimoji="0" lang="fr-FR"/>
          </a:p>
        </p:txBody>
      </p:sp>
      <p:sp>
        <p:nvSpPr>
          <p:cNvPr id="15" name="Rectangle 10"/>
          <p:cNvSpPr>
            <a:spLocks noGrp="1"/>
          </p:cNvSpPr>
          <p:nvPr>
            <p:ph type="pic" sz="quarter" idx="31" hasCustomPrompt="1"/>
          </p:nvPr>
        </p:nvSpPr>
        <p:spPr>
          <a:xfrm>
            <a:off x="5791200" y="4038600"/>
            <a:ext cx="1371600" cy="685800"/>
          </a:xfrm>
        </p:spPr>
        <p:txBody>
          <a:bodyPr/>
          <a:lstStyle>
            <a:extLst/>
          </a:lstStyle>
          <a:p>
            <a:r>
              <a:rPr kumimoji="0" lang="fr-FR"/>
              <a:t>Logo</a:t>
            </a:r>
            <a:r>
              <a:rPr kumimoji="0" lang="fr-FR" baseline="0"/>
              <a:t> de la société</a:t>
            </a:r>
            <a:endParaRPr kumimoji="0" lang="fr-FR"/>
          </a:p>
        </p:txBody>
      </p:sp>
      <p:sp>
        <p:nvSpPr>
          <p:cNvPr id="7" name="Rectangle 12"/>
          <p:cNvSpPr>
            <a:spLocks noGrp="1"/>
          </p:cNvSpPr>
          <p:nvPr>
            <p:ph type="body" sz="quarter" idx="14" hasCustomPrompt="1"/>
          </p:nvPr>
        </p:nvSpPr>
        <p:spPr>
          <a:xfrm>
            <a:off x="15240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8" name="Rectangle 12"/>
          <p:cNvSpPr>
            <a:spLocks noGrp="1"/>
          </p:cNvSpPr>
          <p:nvPr>
            <p:ph type="body" sz="quarter" idx="33" hasCustomPrompt="1"/>
          </p:nvPr>
        </p:nvSpPr>
        <p:spPr>
          <a:xfrm>
            <a:off x="15240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30" name="Rectangle 12"/>
          <p:cNvSpPr>
            <a:spLocks noGrp="1"/>
          </p:cNvSpPr>
          <p:nvPr>
            <p:ph type="body" sz="quarter" idx="18" hasCustomPrompt="1"/>
          </p:nvPr>
        </p:nvSpPr>
        <p:spPr>
          <a:xfrm>
            <a:off x="36576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13" name="Rectangle 12"/>
          <p:cNvSpPr>
            <a:spLocks noGrp="1"/>
          </p:cNvSpPr>
          <p:nvPr>
            <p:ph type="body" sz="quarter" idx="34" hasCustomPrompt="1"/>
          </p:nvPr>
        </p:nvSpPr>
        <p:spPr>
          <a:xfrm>
            <a:off x="36576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14" name="Rectangle 12"/>
          <p:cNvSpPr>
            <a:spLocks noGrp="1"/>
          </p:cNvSpPr>
          <p:nvPr>
            <p:ph type="body" sz="quarter" idx="22" hasCustomPrompt="1"/>
          </p:nvPr>
        </p:nvSpPr>
        <p:spPr>
          <a:xfrm>
            <a:off x="57912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 name="Rectangle 12"/>
          <p:cNvSpPr>
            <a:spLocks noGrp="1"/>
          </p:cNvSpPr>
          <p:nvPr>
            <p:ph type="body" sz="quarter" idx="35" hasCustomPrompt="1"/>
          </p:nvPr>
        </p:nvSpPr>
        <p:spPr>
          <a:xfrm>
            <a:off x="57912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44" name="Rectangle 11"/>
          <p:cNvSpPr>
            <a:spLocks noGrp="1"/>
          </p:cNvSpPr>
          <p:nvPr>
            <p:ph type="body" sz="quarter" idx="15" hasCustomPrompt="1"/>
          </p:nvPr>
        </p:nvSpPr>
        <p:spPr>
          <a:xfrm>
            <a:off x="15240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5" name="Rectangle 11"/>
          <p:cNvSpPr>
            <a:spLocks noGrp="1"/>
          </p:cNvSpPr>
          <p:nvPr>
            <p:ph type="body" sz="quarter" idx="37" hasCustomPrompt="1"/>
          </p:nvPr>
        </p:nvSpPr>
        <p:spPr>
          <a:xfrm>
            <a:off x="15240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4" name="Rectangle 11"/>
          <p:cNvSpPr>
            <a:spLocks noGrp="1"/>
          </p:cNvSpPr>
          <p:nvPr>
            <p:ph type="body" sz="quarter" idx="19" hasCustomPrompt="1"/>
          </p:nvPr>
        </p:nvSpPr>
        <p:spPr>
          <a:xfrm>
            <a:off x="36576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40" name="Rectangle 11"/>
          <p:cNvSpPr>
            <a:spLocks noGrp="1"/>
          </p:cNvSpPr>
          <p:nvPr>
            <p:ph type="body" sz="quarter" idx="38" hasCustomPrompt="1"/>
          </p:nvPr>
        </p:nvSpPr>
        <p:spPr>
          <a:xfrm>
            <a:off x="36576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8" name="Rectangle 11"/>
          <p:cNvSpPr>
            <a:spLocks noGrp="1"/>
          </p:cNvSpPr>
          <p:nvPr>
            <p:ph type="body" sz="quarter" idx="23" hasCustomPrompt="1"/>
          </p:nvPr>
        </p:nvSpPr>
        <p:spPr>
          <a:xfrm>
            <a:off x="57912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3" name="Rectangle 11"/>
          <p:cNvSpPr>
            <a:spLocks noGrp="1"/>
          </p:cNvSpPr>
          <p:nvPr>
            <p:ph type="body" sz="quarter" idx="39" hasCustomPrompt="1"/>
          </p:nvPr>
        </p:nvSpPr>
        <p:spPr>
          <a:xfrm>
            <a:off x="57912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5" name="Rectangle 14"/>
          <p:cNvSpPr>
            <a:spLocks noGrp="1"/>
          </p:cNvSpPr>
          <p:nvPr>
            <p:ph type="body" sz="quarter" idx="16" hasCustomPrompt="1"/>
          </p:nvPr>
        </p:nvSpPr>
        <p:spPr>
          <a:xfrm>
            <a:off x="15240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6" name="Rectangle 14"/>
          <p:cNvSpPr>
            <a:spLocks noGrp="1"/>
          </p:cNvSpPr>
          <p:nvPr>
            <p:ph type="body" sz="quarter" idx="41" hasCustomPrompt="1"/>
          </p:nvPr>
        </p:nvSpPr>
        <p:spPr>
          <a:xfrm>
            <a:off x="15240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62" name="Rectangle 14"/>
          <p:cNvSpPr>
            <a:spLocks noGrp="1"/>
          </p:cNvSpPr>
          <p:nvPr>
            <p:ph type="body" sz="quarter" idx="20" hasCustomPrompt="1"/>
          </p:nvPr>
        </p:nvSpPr>
        <p:spPr>
          <a:xfrm>
            <a:off x="36576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7" name="Rectangle 14"/>
          <p:cNvSpPr>
            <a:spLocks noGrp="1"/>
          </p:cNvSpPr>
          <p:nvPr>
            <p:ph type="body" sz="quarter" idx="42" hasCustomPrompt="1"/>
          </p:nvPr>
        </p:nvSpPr>
        <p:spPr>
          <a:xfrm>
            <a:off x="36576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41" name="Rectangle 14"/>
          <p:cNvSpPr>
            <a:spLocks noGrp="1"/>
          </p:cNvSpPr>
          <p:nvPr>
            <p:ph type="body" sz="quarter" idx="24" hasCustomPrompt="1"/>
          </p:nvPr>
        </p:nvSpPr>
        <p:spPr>
          <a:xfrm>
            <a:off x="57912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2" name="Rectangle 14"/>
          <p:cNvSpPr>
            <a:spLocks noGrp="1"/>
          </p:cNvSpPr>
          <p:nvPr>
            <p:ph type="body" sz="quarter" idx="43" hasCustomPrompt="1"/>
          </p:nvPr>
        </p:nvSpPr>
        <p:spPr>
          <a:xfrm>
            <a:off x="57912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9" name="Rectangle 51"/>
          <p:cNvSpPr>
            <a:spLocks noGrp="1"/>
          </p:cNvSpPr>
          <p:nvPr>
            <p:ph type="body" sz="quarter" idx="46"/>
          </p:nvPr>
        </p:nvSpPr>
        <p:spPr>
          <a:xfrm>
            <a:off x="304800" y="381000"/>
            <a:ext cx="8077200" cy="838200"/>
          </a:xfrm>
        </p:spPr>
        <p:txBody>
          <a:bodyPr/>
          <a:lstStyle>
            <a:lvl1pPr eaLnBrk="1" latinLnBrk="0" hangingPunct="1">
              <a:defRPr kumimoji="0" lang="fr-FR" sz="1200"/>
            </a:lvl1pPr>
            <a:extLst/>
          </a:lstStyle>
          <a:p>
            <a:pPr lvl="0" eaLnBrk="1" latinLnBrk="0" hangingPunct="1"/>
            <a:r>
              <a:rPr lang="fr-FR" smtClean="0"/>
              <a:t>Modifiez les styles du texte du masque</a:t>
            </a:r>
          </a:p>
        </p:txBody>
      </p:sp>
      <p:sp>
        <p:nvSpPr>
          <p:cNvPr id="42" name="Rectangle 42"/>
          <p:cNvSpPr>
            <a:spLocks noGrp="1"/>
          </p:cNvSpPr>
          <p:nvPr>
            <p:ph type="dt" sz="half" idx="47"/>
          </p:nvPr>
        </p:nvSpPr>
        <p:spPr/>
        <p:txBody>
          <a:bodyPr/>
          <a:lstStyle>
            <a:extLst/>
          </a:lstStyle>
          <a:p>
            <a:pPr algn="r"/>
            <a:r>
              <a:rPr lang="fr-FR" smtClean="0"/>
              <a:t>28/6/2006</a:t>
            </a:r>
            <a:endParaRPr kumimoji="0" lang="fr-FR"/>
          </a:p>
        </p:txBody>
      </p:sp>
      <p:sp>
        <p:nvSpPr>
          <p:cNvPr id="43" name="Rectangle 43"/>
          <p:cNvSpPr>
            <a:spLocks noGrp="1"/>
          </p:cNvSpPr>
          <p:nvPr>
            <p:ph type="sldNum" sz="quarter" idx="48"/>
          </p:nvPr>
        </p:nvSpPr>
        <p:spPr/>
        <p:txBody>
          <a:bodyPr/>
          <a:lstStyle>
            <a:extLst/>
          </a:lstStyle>
          <a:p>
            <a:pPr algn="r"/>
            <a:fld id="{256D3EEF-DE4E-429D-8EC4-DDC531AFF587}" type="slidenum">
              <a:rPr kumimoji="0" lang="fr-FR" sz="1000"/>
              <a:pPr algn="r"/>
              <a:t>‹N°›</a:t>
            </a:fld>
            <a:endParaRPr kumimoji="0" lang="fr-FR"/>
          </a:p>
        </p:txBody>
      </p:sp>
      <p:sp>
        <p:nvSpPr>
          <p:cNvPr id="45" name="Rectangle 45"/>
          <p:cNvSpPr>
            <a:spLocks noGrp="1"/>
          </p:cNvSpPr>
          <p:nvPr>
            <p:ph type="ftr" sz="quarter" idx="49"/>
          </p:nvPr>
        </p:nvSpPr>
        <p:spPr/>
        <p:txBody>
          <a:bodyPr/>
          <a:lstStyle>
            <a:extLst/>
          </a:lstStyle>
          <a:p>
            <a:endParaRPr kumimoji="0"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p:nvSpPr>
          <p:cNvPr id="15" name="Rectangle 15"/>
          <p:cNvSpPr>
            <a:spLocks noGrp="1"/>
          </p:cNvSpPr>
          <p:nvPr>
            <p:ph type="sldNum" sz="quarter" idx="11"/>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6" name="Rectangle 16"/>
          <p:cNvSpPr>
            <a:spLocks noGrp="1"/>
          </p:cNvSpPr>
          <p:nvPr>
            <p:ph type="ftr" sz="quarter" idx="12"/>
          </p:nvPr>
        </p:nvSpPr>
        <p:spPr/>
        <p:txBody>
          <a:bodyPr/>
          <a:lstStyle>
            <a:extLst/>
          </a:lstStyle>
          <a:p>
            <a:endParaRPr kumimoji="0" lang="fr-FR"/>
          </a:p>
        </p:txBody>
      </p:sp>
      <p:sp>
        <p:nvSpPr>
          <p:cNvPr id="8" name="Rectangle 10"/>
          <p:cNvSpPr/>
          <p:nvPr userDrawn="1"/>
        </p:nvSpPr>
        <p:spPr>
          <a:xfrm>
            <a:off x="0" y="0"/>
            <a:ext cx="9144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0" name="Date Placeholder 9"/>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9" name="Rectangle 10"/>
          <p:cNvSpPr/>
          <p:nvPr userDrawn="1"/>
        </p:nvSpPr>
        <p:spPr>
          <a:xfrm>
            <a:off x="0" y="3786190"/>
            <a:ext cx="9144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 name="Rectangle 2"/>
          <p:cNvSpPr>
            <a:spLocks noGrp="1"/>
          </p:cNvSpPr>
          <p:nvPr>
            <p:ph type="ctrTitle"/>
          </p:nvPr>
        </p:nvSpPr>
        <p:spPr>
          <a:xfrm>
            <a:off x="285720" y="3857628"/>
            <a:ext cx="7239000" cy="1075184"/>
          </a:xfrm>
          <a:prstGeom prst="rect">
            <a:avLst/>
          </a:prstGeom>
          <a:noFill/>
        </p:spPr>
        <p:txBody>
          <a:bodyPr vert="horz">
            <a:normAutofit/>
          </a:bodyPr>
          <a:lstStyle>
            <a:lvl1pPr algn="l" eaLnBrk="1" latinLnBrk="0" hangingPunct="1">
              <a:defRPr kumimoji="0" lang="fr-FR" sz="2800" b="0" cap="all" spc="150" baseline="0">
                <a:solidFill>
                  <a:schemeClr val="bg1"/>
                </a:solidFill>
              </a:defRPr>
            </a:lvl1pPr>
            <a:extLst/>
          </a:lstStyle>
          <a:p>
            <a:pPr eaLnBrk="1" latinLnBrk="0" hangingPunct="1"/>
            <a:r>
              <a:rPr lang="fr-FR" dirty="0" smtClean="0"/>
              <a:t>Modifiez le style du titre</a:t>
            </a:r>
            <a:endParaRPr dirty="0"/>
          </a:p>
        </p:txBody>
      </p:sp>
      <p:sp>
        <p:nvSpPr>
          <p:cNvPr id="12" name="Rectangle 11"/>
          <p:cNvSpPr/>
          <p:nvPr userDrawn="1"/>
        </p:nvSpPr>
        <p:spPr>
          <a:xfrm>
            <a:off x="0" y="4901766"/>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026" name="Image 29" descr="logo pt aplati_Arrière-plan.jp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244408" y="5627802"/>
            <a:ext cx="876672" cy="121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userDrawn="1"/>
        </p:nvSpPr>
        <p:spPr>
          <a:xfrm>
            <a:off x="7956376" y="5445224"/>
            <a:ext cx="1164704" cy="139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37" name="Rectangle 37"/>
          <p:cNvSpPr>
            <a:spLocks noGrp="1"/>
          </p:cNvSpPr>
          <p:nvPr>
            <p:ph type="body" sz="quarter" idx="13" hasCustomPrompt="1"/>
          </p:nvPr>
        </p:nvSpPr>
        <p:spPr>
          <a:xfrm>
            <a:off x="310896" y="381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3" name="Rectangle 37"/>
          <p:cNvSpPr>
            <a:spLocks noGrp="1"/>
          </p:cNvSpPr>
          <p:nvPr>
            <p:ph type="body" sz="quarter" idx="15" hasCustomPrompt="1"/>
          </p:nvPr>
        </p:nvSpPr>
        <p:spPr>
          <a:xfrm>
            <a:off x="304800" y="838200"/>
            <a:ext cx="7391400"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1" name="Rectangle 37"/>
          <p:cNvSpPr>
            <a:spLocks noGrp="1"/>
          </p:cNvSpPr>
          <p:nvPr>
            <p:ph type="body" sz="quarter" idx="17" hasCustomPrompt="1"/>
          </p:nvPr>
        </p:nvSpPr>
        <p:spPr>
          <a:xfrm>
            <a:off x="310896" y="1295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5" name="Rectangle 37"/>
          <p:cNvSpPr>
            <a:spLocks noGrp="1"/>
          </p:cNvSpPr>
          <p:nvPr>
            <p:ph type="body" sz="quarter" idx="19" hasCustomPrompt="1"/>
          </p:nvPr>
        </p:nvSpPr>
        <p:spPr>
          <a:xfrm>
            <a:off x="310896" y="1752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7" name="Rectangle 37"/>
          <p:cNvSpPr>
            <a:spLocks noGrp="1"/>
          </p:cNvSpPr>
          <p:nvPr>
            <p:ph type="body" sz="quarter" idx="21" hasCustomPrompt="1"/>
          </p:nvPr>
        </p:nvSpPr>
        <p:spPr>
          <a:xfrm>
            <a:off x="310896" y="22098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9" name="Rectangle 37"/>
          <p:cNvSpPr>
            <a:spLocks noGrp="1"/>
          </p:cNvSpPr>
          <p:nvPr>
            <p:ph type="body" sz="quarter" idx="23" hasCustomPrompt="1"/>
          </p:nvPr>
        </p:nvSpPr>
        <p:spPr>
          <a:xfrm>
            <a:off x="310896" y="2667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1" name="Rectangle 37"/>
          <p:cNvSpPr>
            <a:spLocks noGrp="1"/>
          </p:cNvSpPr>
          <p:nvPr>
            <p:ph type="body" sz="quarter" idx="25" hasCustomPrompt="1"/>
          </p:nvPr>
        </p:nvSpPr>
        <p:spPr>
          <a:xfrm>
            <a:off x="310896" y="3124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3" name="Rectangle 37"/>
          <p:cNvSpPr>
            <a:spLocks noGrp="1"/>
          </p:cNvSpPr>
          <p:nvPr>
            <p:ph type="body" sz="quarter" idx="27" hasCustomPrompt="1"/>
          </p:nvPr>
        </p:nvSpPr>
        <p:spPr>
          <a:xfrm>
            <a:off x="310896" y="3581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5" name="Rectangle 37"/>
          <p:cNvSpPr>
            <a:spLocks noGrp="1"/>
          </p:cNvSpPr>
          <p:nvPr>
            <p:ph type="body" sz="quarter" idx="29" hasCustomPrompt="1"/>
          </p:nvPr>
        </p:nvSpPr>
        <p:spPr>
          <a:xfrm>
            <a:off x="310896" y="4038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57" name="Rectangle 37"/>
          <p:cNvSpPr>
            <a:spLocks noGrp="1"/>
          </p:cNvSpPr>
          <p:nvPr>
            <p:ph type="body" sz="quarter" idx="31" hasCustomPrompt="1"/>
          </p:nvPr>
        </p:nvSpPr>
        <p:spPr>
          <a:xfrm>
            <a:off x="310896" y="44958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6" name="Rectangle 37"/>
          <p:cNvSpPr>
            <a:spLocks noGrp="1"/>
          </p:cNvSpPr>
          <p:nvPr>
            <p:ph type="body" sz="quarter" idx="33" hasCustomPrompt="1"/>
          </p:nvPr>
        </p:nvSpPr>
        <p:spPr>
          <a:xfrm>
            <a:off x="310896" y="4953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8" name="Rectangle 37"/>
          <p:cNvSpPr>
            <a:spLocks noGrp="1"/>
          </p:cNvSpPr>
          <p:nvPr>
            <p:ph type="body" sz="quarter" idx="35" hasCustomPrompt="1"/>
          </p:nvPr>
        </p:nvSpPr>
        <p:spPr>
          <a:xfrm>
            <a:off x="310896" y="5410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98" name="Rectangle 37"/>
          <p:cNvSpPr>
            <a:spLocks noGrp="1"/>
          </p:cNvSpPr>
          <p:nvPr>
            <p:ph type="body" sz="quarter" idx="14" hasCustomPrompt="1"/>
          </p:nvPr>
        </p:nvSpPr>
        <p:spPr>
          <a:xfrm>
            <a:off x="7696200" y="381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4" name="Rectangle 37"/>
          <p:cNvSpPr>
            <a:spLocks noGrp="1"/>
          </p:cNvSpPr>
          <p:nvPr>
            <p:ph type="body" sz="quarter" idx="16" hasCustomPrompt="1"/>
          </p:nvPr>
        </p:nvSpPr>
        <p:spPr>
          <a:xfrm>
            <a:off x="7696200" y="838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2" name="Rectangle 37"/>
          <p:cNvSpPr>
            <a:spLocks noGrp="1"/>
          </p:cNvSpPr>
          <p:nvPr>
            <p:ph type="body" sz="quarter" idx="18" hasCustomPrompt="1"/>
          </p:nvPr>
        </p:nvSpPr>
        <p:spPr>
          <a:xfrm>
            <a:off x="7696200" y="1295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6" name="Rectangle 37"/>
          <p:cNvSpPr>
            <a:spLocks noGrp="1"/>
          </p:cNvSpPr>
          <p:nvPr>
            <p:ph type="body" sz="quarter" idx="20" hasCustomPrompt="1"/>
          </p:nvPr>
        </p:nvSpPr>
        <p:spPr>
          <a:xfrm>
            <a:off x="7696200" y="1752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8" name="Rectangle 37"/>
          <p:cNvSpPr>
            <a:spLocks noGrp="1"/>
          </p:cNvSpPr>
          <p:nvPr>
            <p:ph type="body" sz="quarter" idx="22" hasCustomPrompt="1"/>
          </p:nvPr>
        </p:nvSpPr>
        <p:spPr>
          <a:xfrm>
            <a:off x="7696200" y="2209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0" name="Rectangle 37"/>
          <p:cNvSpPr>
            <a:spLocks noGrp="1"/>
          </p:cNvSpPr>
          <p:nvPr>
            <p:ph type="body" sz="quarter" idx="24" hasCustomPrompt="1"/>
          </p:nvPr>
        </p:nvSpPr>
        <p:spPr>
          <a:xfrm>
            <a:off x="7696200" y="2667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2" name="Rectangle 37"/>
          <p:cNvSpPr>
            <a:spLocks noGrp="1"/>
          </p:cNvSpPr>
          <p:nvPr>
            <p:ph type="body" sz="quarter" idx="26" hasCustomPrompt="1"/>
          </p:nvPr>
        </p:nvSpPr>
        <p:spPr>
          <a:xfrm>
            <a:off x="7696200" y="3124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4" name="Rectangle 37"/>
          <p:cNvSpPr>
            <a:spLocks noGrp="1"/>
          </p:cNvSpPr>
          <p:nvPr>
            <p:ph type="body" sz="quarter" idx="28" hasCustomPrompt="1"/>
          </p:nvPr>
        </p:nvSpPr>
        <p:spPr>
          <a:xfrm>
            <a:off x="7696200" y="3581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6" name="Rectangle 37"/>
          <p:cNvSpPr>
            <a:spLocks noGrp="1"/>
          </p:cNvSpPr>
          <p:nvPr>
            <p:ph type="body" sz="quarter" idx="30" hasCustomPrompt="1"/>
          </p:nvPr>
        </p:nvSpPr>
        <p:spPr>
          <a:xfrm>
            <a:off x="7696200" y="4038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8" name="Rectangle 37"/>
          <p:cNvSpPr>
            <a:spLocks noGrp="1"/>
          </p:cNvSpPr>
          <p:nvPr>
            <p:ph type="body" sz="quarter" idx="32" hasCustomPrompt="1"/>
          </p:nvPr>
        </p:nvSpPr>
        <p:spPr>
          <a:xfrm>
            <a:off x="7696200" y="4495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7" name="Rectangle 37"/>
          <p:cNvSpPr>
            <a:spLocks noGrp="1"/>
          </p:cNvSpPr>
          <p:nvPr>
            <p:ph type="body" sz="quarter" idx="34" hasCustomPrompt="1"/>
          </p:nvPr>
        </p:nvSpPr>
        <p:spPr>
          <a:xfrm>
            <a:off x="7696200" y="4953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9" name="Rectangle 37"/>
          <p:cNvSpPr>
            <a:spLocks noGrp="1"/>
          </p:cNvSpPr>
          <p:nvPr>
            <p:ph type="body" sz="quarter" idx="36" hasCustomPrompt="1"/>
          </p:nvPr>
        </p:nvSpPr>
        <p:spPr>
          <a:xfrm>
            <a:off x="7696200" y="5410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0" name="Rectangle 37"/>
          <p:cNvSpPr>
            <a:spLocks noGrp="1"/>
          </p:cNvSpPr>
          <p:nvPr>
            <p:ph type="body" sz="quarter" idx="37" hasCustomPrompt="1"/>
          </p:nvPr>
        </p:nvSpPr>
        <p:spPr>
          <a:xfrm>
            <a:off x="310896" y="5867400"/>
            <a:ext cx="7385304" cy="228600"/>
          </a:xfrm>
          <a:solidFill>
            <a:schemeClr val="tx2">
              <a:tint val="40000"/>
            </a:schemeClr>
          </a:solidFill>
        </p:spPr>
        <p:txBody>
          <a:bodyPr anchor="ctr">
            <a:noAutofit/>
          </a:bodyPr>
          <a:lstStyle>
            <a:lvl1pPr eaLnBrk="1" latinLnBrk="0" hangingPunct="1">
              <a:buFontTx/>
              <a:buNone/>
              <a:defRPr kumimoji="0" lang="fr-FR" sz="1100"/>
            </a:lvl1pPr>
            <a:extLst/>
          </a:lstStyle>
          <a:p>
            <a:pPr lvl="0"/>
            <a:r>
              <a:rPr kumimoji="0" lang="fr-FR"/>
              <a:t>Cliquez pour ajouter un élément à l'ordre du jour</a:t>
            </a:r>
          </a:p>
        </p:txBody>
      </p:sp>
      <p:sp>
        <p:nvSpPr>
          <p:cNvPr id="31" name="Rectangle 37"/>
          <p:cNvSpPr>
            <a:spLocks noGrp="1"/>
          </p:cNvSpPr>
          <p:nvPr>
            <p:ph type="body" sz="quarter" idx="38" hasCustomPrompt="1"/>
          </p:nvPr>
        </p:nvSpPr>
        <p:spPr>
          <a:xfrm>
            <a:off x="7696200" y="5867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2" name="Rectangle 32"/>
          <p:cNvSpPr>
            <a:spLocks noGrp="1"/>
          </p:cNvSpPr>
          <p:nvPr>
            <p:ph type="dt" sz="half" idx="39"/>
          </p:nvPr>
        </p:nvSpPr>
        <p:spPr/>
        <p:txBody>
          <a:bodyPr/>
          <a:lstStyle>
            <a:lvl1pPr eaLnBrk="1" latinLnBrk="0" hangingPunct="1">
              <a:defRPr kumimoji="0" lang="fr-FR" sz="1100"/>
            </a:lvl1pPr>
            <a:extLst/>
          </a:lstStyle>
          <a:p>
            <a:pPr algn="r"/>
            <a:r>
              <a:rPr kumimoji="0" lang="fr-FR" sz="1100" smtClean="0"/>
              <a:t>28/6/2006</a:t>
            </a:r>
            <a:endParaRPr kumimoji="0" lang="fr-FR" sz="1100"/>
          </a:p>
        </p:txBody>
      </p:sp>
      <p:sp>
        <p:nvSpPr>
          <p:cNvPr id="33" name="Rectangle 33"/>
          <p:cNvSpPr>
            <a:spLocks noGrp="1"/>
          </p:cNvSpPr>
          <p:nvPr>
            <p:ph type="sldNum" sz="quarter" idx="40"/>
          </p:nvPr>
        </p:nvSpPr>
        <p:spPr/>
        <p:txBody>
          <a:bodyPr/>
          <a:lstStyle>
            <a:extLst/>
          </a:lstStyle>
          <a:p>
            <a:pPr algn="r"/>
            <a:fld id="{256D3EEF-DE4E-429D-8EC4-DDC531AFF587}" type="slidenum">
              <a:rPr kumimoji="0" lang="fr-FR" sz="1000"/>
              <a:pPr algn="r"/>
              <a:t>‹N°›</a:t>
            </a:fld>
            <a:endParaRPr kumimoji="0" lang="fr-FR"/>
          </a:p>
        </p:txBody>
      </p:sp>
      <p:sp>
        <p:nvSpPr>
          <p:cNvPr id="34" name="Rectangle 34"/>
          <p:cNvSpPr>
            <a:spLocks noGrp="1"/>
          </p:cNvSpPr>
          <p:nvPr>
            <p:ph type="ftr" sz="quarter" idx="41"/>
          </p:nvPr>
        </p:nvSpPr>
        <p:spPr/>
        <p:txBody>
          <a:bodyPr/>
          <a:lstStyle>
            <a:extLst/>
          </a:lstStyle>
          <a:p>
            <a:endParaRPr kumimoji="0"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n-tête de section">
    <p:spTree>
      <p:nvGrpSpPr>
        <p:cNvPr id="1" name=""/>
        <p:cNvGrpSpPr/>
        <p:nvPr/>
      </p:nvGrpSpPr>
      <p:grpSpPr>
        <a:xfrm>
          <a:off x="0" y="0"/>
          <a:ext cx="0" cy="0"/>
          <a:chOff x="0" y="0"/>
          <a:chExt cx="0" cy="0"/>
        </a:xfrm>
      </p:grpSpPr>
      <p:sp>
        <p:nvSpPr>
          <p:cNvPr id="9"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4" name="Title 13"/>
          <p:cNvSpPr>
            <a:spLocks noGrp="1"/>
          </p:cNvSpPr>
          <p:nvPr>
            <p:ph type="ctrTitle"/>
          </p:nvPr>
        </p:nvSpPr>
        <p:spPr>
          <a:xfrm>
            <a:off x="228600" y="4114800"/>
            <a:ext cx="7239000" cy="533400"/>
          </a:xfrm>
          <a:prstGeom prst="rect">
            <a:avLst/>
          </a:prstGeom>
          <a:noFill/>
        </p:spPr>
        <p:txBody>
          <a:bodyPr vert="horz"/>
          <a:lstStyle>
            <a:lvl1pPr algn="l" eaLnBrk="1" latinLnBrk="0" hangingPunct="1">
              <a:defRPr kumimoji="0" lang="fr-FR" sz="2000" b="0" cap="all" spc="150" baseline="0">
                <a:solidFill>
                  <a:schemeClr val="bg1"/>
                </a:solidFill>
              </a:defRPr>
            </a:lvl1pPr>
            <a:extLst/>
          </a:lstStyle>
          <a:p>
            <a:r>
              <a:rPr kumimoji="0" lang="fr-FR" smtClean="0"/>
              <a:t>Modifiez le style du titre</a:t>
            </a:r>
            <a:endParaRPr kumimoji="0" lang="fr-FR"/>
          </a:p>
        </p:txBody>
      </p:sp>
      <p:sp>
        <p:nvSpPr>
          <p:cNvPr id="3" name="Rectangle 3"/>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4" name="Rectangle 4"/>
          <p:cNvSpPr>
            <a:spLocks noGrp="1"/>
          </p:cNvSpPr>
          <p:nvPr>
            <p:ph type="ftr" sz="quarter" idx="11"/>
          </p:nvPr>
        </p:nvSpPr>
        <p:spPr>
          <a:xfrm>
            <a:off x="2705100" y="6477000"/>
            <a:ext cx="3733800" cy="304800"/>
          </a:xfrm>
        </p:spPr>
        <p:txBody>
          <a:bodyPr/>
          <a:lstStyle>
            <a:lvl1pPr eaLnBrk="1" latinLnBrk="0" hangingPunct="1">
              <a:defRPr kumimoji="0" lang="fr-FR">
                <a:solidFill>
                  <a:schemeClr val="bg1"/>
                </a:solidFill>
              </a:defRPr>
            </a:lvl1pPr>
            <a:extLst/>
          </a:lstStyle>
          <a:p>
            <a:endParaRPr kumimoji="0" lang="fr-FR">
              <a:solidFill>
                <a:schemeClr val="bg1"/>
              </a:solidFill>
            </a:endParaRPr>
          </a:p>
        </p:txBody>
      </p:sp>
      <p:sp>
        <p:nvSpPr>
          <p:cNvPr id="13" name="Slide Number Placeholder 12"/>
          <p:cNvSpPr>
            <a:spLocks noGrp="1"/>
          </p:cNvSpPr>
          <p:nvPr>
            <p:ph type="sldNum" sz="quarter" idx="12"/>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1" name="Rectangle 10"/>
          <p:cNvSpPr/>
          <p:nvPr userDrawn="1"/>
        </p:nvSpPr>
        <p:spPr>
          <a:xfrm>
            <a:off x="0" y="4645880"/>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2" name="Imag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8286776" y="6323861"/>
            <a:ext cx="870820" cy="432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Rectangle 6"/>
          <p:cNvSpPr>
            <a:spLocks noGrp="1"/>
          </p:cNvSpPr>
          <p:nvPr>
            <p:ph type="dt" sz="half" idx="10"/>
          </p:nvPr>
        </p:nvSpPr>
        <p:spPr/>
        <p:txBody>
          <a:bodyPr/>
          <a:lstStyle>
            <a:extLst/>
          </a:lstStyle>
          <a:p>
            <a:pPr algn="r"/>
            <a:r>
              <a:rPr lang="fr-FR" smtClean="0"/>
              <a:t>28/6/2006</a:t>
            </a:r>
            <a:endParaRPr kumimoji="0" lang="fr-FR"/>
          </a:p>
        </p:txBody>
      </p:sp>
      <p:sp>
        <p:nvSpPr>
          <p:cNvPr id="8" name="Rectangle 8"/>
          <p:cNvSpPr>
            <a:spLocks noGrp="1"/>
          </p:cNvSpPr>
          <p:nvPr>
            <p:ph type="sldNum" sz="quarter" idx="11"/>
          </p:nvPr>
        </p:nvSpPr>
        <p:spPr/>
        <p:txBody>
          <a:bodyPr/>
          <a:lstStyle>
            <a:lvl1pPr algn="ctr">
              <a:defRPr sz="1400"/>
            </a:lvl1pPr>
            <a:extLst/>
          </a:lstStyle>
          <a:p>
            <a:fld id="{256D3EEF-DE4E-429D-8EC4-DDC531AFF587}" type="slidenum">
              <a:rPr lang="fr-FR" smtClean="0"/>
              <a:pPr/>
              <a:t>‹N°›</a:t>
            </a:fld>
            <a:endParaRPr lang="fr-FR" sz="1600"/>
          </a:p>
        </p:txBody>
      </p:sp>
      <p:sp>
        <p:nvSpPr>
          <p:cNvPr id="9" name="Rectangle 9"/>
          <p:cNvSpPr>
            <a:spLocks noGrp="1"/>
          </p:cNvSpPr>
          <p:nvPr>
            <p:ph type="ftr" sz="quarter" idx="12"/>
          </p:nvPr>
        </p:nvSpPr>
        <p:spPr/>
        <p:txBody>
          <a:bodyPr/>
          <a:lstStyle>
            <a:extLst/>
          </a:lstStyle>
          <a:p>
            <a:endParaRPr kumimoji="0"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dirty="0"/>
          </a:p>
        </p:txBody>
      </p:sp>
      <p:sp>
        <p:nvSpPr>
          <p:cNvPr id="9" name="Rectangle 9"/>
          <p:cNvSpPr>
            <a:spLocks noGrp="1"/>
          </p:cNvSpPr>
          <p:nvPr>
            <p:ph type="dt" sz="half" idx="16"/>
          </p:nvPr>
        </p:nvSpPr>
        <p:spPr/>
        <p:txBody>
          <a:bodyPr/>
          <a:lstStyle>
            <a:extLst/>
          </a:lstStyle>
          <a:p>
            <a:pPr algn="r"/>
            <a:r>
              <a:rPr lang="fr-FR" smtClean="0"/>
              <a:t>28/6/2006</a:t>
            </a:r>
            <a:endParaRPr kumimoji="0" lang="fr-FR"/>
          </a:p>
        </p:txBody>
      </p:sp>
      <p:sp>
        <p:nvSpPr>
          <p:cNvPr id="10" name="Rectangle 10"/>
          <p:cNvSpPr>
            <a:spLocks noGrp="1"/>
          </p:cNvSpPr>
          <p:nvPr>
            <p:ph type="sldNum" sz="quarter" idx="17"/>
          </p:nvPr>
        </p:nvSpPr>
        <p:spPr>
          <a:xfrm>
            <a:off x="8172400" y="5301208"/>
            <a:ext cx="971600" cy="288032"/>
          </a:xfrm>
        </p:spPr>
        <p:txBody>
          <a:bodyPr/>
          <a:lstStyle>
            <a:lvl1pPr algn="ctr">
              <a:defRPr sz="1400" b="1">
                <a:solidFill>
                  <a:schemeClr val="bg1"/>
                </a:solidFill>
              </a:defRPr>
            </a:lvl1pPr>
            <a:extLst/>
          </a:lstStyle>
          <a:p>
            <a:fld id="{256D3EEF-DE4E-429D-8EC4-DDC531AFF587}" type="slidenum">
              <a:rPr lang="fr-FR" smtClean="0"/>
              <a:pPr/>
              <a:t>‹N°›</a:t>
            </a:fld>
            <a:endParaRPr lang="fr-FR" dirty="0"/>
          </a:p>
        </p:txBody>
      </p:sp>
      <p:sp>
        <p:nvSpPr>
          <p:cNvPr id="12" name="Rectangle 12"/>
          <p:cNvSpPr>
            <a:spLocks noGrp="1"/>
          </p:cNvSpPr>
          <p:nvPr>
            <p:ph type="ftr" sz="quarter" idx="18"/>
          </p:nvPr>
        </p:nvSpPr>
        <p:spPr/>
        <p:txBody>
          <a:bodyPr/>
          <a:lstStyle>
            <a:extLst/>
          </a:lstStyle>
          <a:p>
            <a:endParaRPr kumimoji="0" lang="fr-FR"/>
          </a:p>
        </p:txBody>
      </p:sp>
      <p:sp>
        <p:nvSpPr>
          <p:cNvPr id="13" name="Rectangle 8"/>
          <p:cNvSpPr>
            <a:spLocks noGrp="1"/>
          </p:cNvSpPr>
          <p:nvPr>
            <p:ph type="body" sz="quarter" idx="13" hasCustomPrompt="1"/>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ses">
    <p:spTree>
      <p:nvGrpSpPr>
        <p:cNvPr id="1" name=""/>
        <p:cNvGrpSpPr/>
        <p:nvPr/>
      </p:nvGrpSpPr>
      <p:grpSpPr>
        <a:xfrm>
          <a:off x="0" y="0"/>
          <a:ext cx="0" cy="0"/>
          <a:chOff x="0" y="0"/>
          <a:chExt cx="0" cy="0"/>
        </a:xfrm>
      </p:grpSpPr>
      <p:sp>
        <p:nvSpPr>
          <p:cNvPr id="31"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9"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6"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7"/>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18"/>
          </p:nvPr>
        </p:nvSpPr>
        <p:spPr/>
        <p:txBody>
          <a:bodyPr/>
          <a:lstStyle>
            <a:extLst/>
          </a:lstStyle>
          <a:p>
            <a:pPr algn="r"/>
            <a:r>
              <a:rPr lang="fr-FR" smtClean="0"/>
              <a:t>28/6/2006</a:t>
            </a:r>
            <a:endParaRPr kumimoji="0" lang="fr-FR"/>
          </a:p>
        </p:txBody>
      </p:sp>
      <p:sp>
        <p:nvSpPr>
          <p:cNvPr id="16" name="Rectangle 16"/>
          <p:cNvSpPr>
            <a:spLocks noGrp="1"/>
          </p:cNvSpPr>
          <p:nvPr>
            <p:ph type="sldNum" sz="quarter" idx="19"/>
          </p:nvPr>
        </p:nvSpPr>
        <p:spPr/>
        <p:txBody>
          <a:bodyPr/>
          <a:lstStyle>
            <a:lvl1pPr algn="ctr">
              <a:defRPr sz="1400">
                <a:solidFill>
                  <a:schemeClr val="bg1"/>
                </a:solidFill>
              </a:defRPr>
            </a:lvl1pPr>
            <a:extLst/>
          </a:lstStyle>
          <a:p>
            <a:fld id="{256D3EEF-DE4E-429D-8EC4-DDC531AFF587}" type="slidenum">
              <a:rPr lang="fr-FR" smtClean="0"/>
              <a:pPr/>
              <a:t>‹N°›</a:t>
            </a:fld>
            <a:endParaRPr lang="fr-FR" sz="1600" dirty="0"/>
          </a:p>
        </p:txBody>
      </p:sp>
      <p:sp>
        <p:nvSpPr>
          <p:cNvPr id="17" name="Rectangle 17"/>
          <p:cNvSpPr>
            <a:spLocks noGrp="1"/>
          </p:cNvSpPr>
          <p:nvPr>
            <p:ph type="ftr" sz="quarter" idx="20"/>
          </p:nvPr>
        </p:nvSpPr>
        <p:spPr/>
        <p:txBody>
          <a:bodyPr/>
          <a:lstStyle>
            <a:extLst/>
          </a:lstStyle>
          <a:p>
            <a:endParaRPr kumimoji="0"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oses : 2 Gauche, 1 Droite">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0" name="Rectangle 8"/>
          <p:cNvSpPr>
            <a:spLocks noGrp="1"/>
          </p:cNvSpPr>
          <p:nvPr>
            <p:ph type="body" sz="quarter" idx="18"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9"/>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20"/>
          </p:nvPr>
        </p:nvSpPr>
        <p:spPr/>
        <p:txBody>
          <a:bodyPr/>
          <a:lstStyle>
            <a:extLst/>
          </a:lstStyle>
          <a:p>
            <a:pPr algn="r"/>
            <a:r>
              <a:rPr lang="fr-FR" smtClean="0"/>
              <a:t>28/6/2006</a:t>
            </a:r>
            <a:endParaRPr kumimoji="0" lang="fr-FR"/>
          </a:p>
        </p:txBody>
      </p:sp>
      <p:sp>
        <p:nvSpPr>
          <p:cNvPr id="19" name="Rectangle 19"/>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2"/>
          </p:nvPr>
        </p:nvSpPr>
        <p:spPr/>
        <p:txBody>
          <a:bodyPr/>
          <a:lstStyle>
            <a:extLst/>
          </a:lstStyle>
          <a:p>
            <a:endParaRPr kumimoji="0"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poses : 1 Gauche, 2 Droite">
    <p:spTree>
      <p:nvGrpSpPr>
        <p:cNvPr id="1" name=""/>
        <p:cNvGrpSpPr/>
        <p:nvPr/>
      </p:nvGrpSpPr>
      <p:grpSpPr>
        <a:xfrm>
          <a:off x="0" y="0"/>
          <a:ext cx="0" cy="0"/>
          <a:chOff x="0" y="0"/>
          <a:chExt cx="0" cy="0"/>
        </a:xfrm>
      </p:grpSpPr>
      <p:sp>
        <p:nvSpPr>
          <p:cNvPr id="2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8"/>
          <p:cNvSpPr>
            <a:spLocks noGrp="1"/>
          </p:cNvSpPr>
          <p:nvPr>
            <p:ph type="body" sz="quarter" idx="16"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8"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9"/>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21"/>
          <p:cNvSpPr>
            <a:spLocks noGrp="1"/>
          </p:cNvSpPr>
          <p:nvPr>
            <p:ph type="dt" sz="half" idx="20"/>
          </p:nvPr>
        </p:nvSpPr>
        <p:spPr/>
        <p:txBody>
          <a:bodyPr/>
          <a:lstStyle>
            <a:extLst/>
          </a:lstStyle>
          <a:p>
            <a:pPr algn="r"/>
            <a:r>
              <a:rPr lang="fr-FR" smtClean="0"/>
              <a:t>28/6/2006</a:t>
            </a:r>
            <a:endParaRPr kumimoji="0" lang="fr-FR"/>
          </a:p>
        </p:txBody>
      </p:sp>
      <p:sp>
        <p:nvSpPr>
          <p:cNvPr id="22" name="Rectangle 22"/>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2"/>
          </p:nvPr>
        </p:nvSpPr>
        <p:spPr/>
        <p:txBody>
          <a:bodyPr/>
          <a:lstStyle>
            <a:extLst/>
          </a:lstStyle>
          <a:p>
            <a:endParaRPr kumimoji="0"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215338" y="0"/>
            <a:ext cx="1037182"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3"/>
          <p:cNvSpPr>
            <a:spLocks noGrp="1"/>
          </p:cNvSpPr>
          <p:nvPr>
            <p:ph type="body" idx="1"/>
          </p:nvPr>
        </p:nvSpPr>
        <p:spPr>
          <a:xfrm>
            <a:off x="304800" y="381000"/>
            <a:ext cx="7839100" cy="5867400"/>
          </a:xfrm>
          <a:prstGeom prst="rect">
            <a:avLst/>
          </a:prstGeom>
        </p:spPr>
        <p:txBody>
          <a:bodyPr vert="horz">
            <a:normAutofit/>
          </a:bodyPr>
          <a:lstStyle>
            <a:extLst/>
          </a:lstStyle>
          <a:p>
            <a:pPr lvl="0" eaLnBrk="1" latinLnBrk="0" hangingPunct="1"/>
            <a:r>
              <a:rPr kumimoji="0" lang="fr-FR" dirty="0" smtClean="0"/>
              <a:t>Modifiez les styles du texte du masque</a:t>
            </a:r>
          </a:p>
          <a:p>
            <a:pPr lvl="1" eaLnBrk="1" latinLnBrk="0" hangingPunct="1"/>
            <a:r>
              <a:rPr kumimoji="0" lang="fr-FR" dirty="0" smtClean="0"/>
              <a:t>Deuxième niveau</a:t>
            </a:r>
          </a:p>
          <a:p>
            <a:pPr lvl="2" eaLnBrk="1" latinLnBrk="0" hangingPunct="1"/>
            <a:r>
              <a:rPr kumimoji="0" lang="fr-FR" dirty="0" smtClean="0"/>
              <a:t>Troisième niveau</a:t>
            </a:r>
          </a:p>
          <a:p>
            <a:pPr lvl="3" eaLnBrk="1" latinLnBrk="0" hangingPunct="1"/>
            <a:r>
              <a:rPr kumimoji="0" lang="fr-FR" dirty="0" smtClean="0"/>
              <a:t>Quatrième niveau</a:t>
            </a:r>
          </a:p>
          <a:p>
            <a:pPr lvl="4" eaLnBrk="1" latinLnBrk="0" hangingPunct="1"/>
            <a:r>
              <a:rPr kumimoji="0" lang="fr-FR" dirty="0" smtClean="0"/>
              <a:t>Cinquième niveau</a:t>
            </a:r>
            <a:endParaRPr kumimoji="0" lang="en-US" dirty="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ctr" eaLnBrk="1" latinLnBrk="0" hangingPunct="1">
              <a:defRPr kumimoji="0" lang="fr-FR" sz="1000">
                <a:solidFill>
                  <a:schemeClr val="tx1">
                    <a:tint val="65000"/>
                  </a:schemeClr>
                </a:solidFill>
              </a:defRPr>
            </a:lvl1pPr>
            <a:extLst/>
          </a:lstStyle>
          <a:p>
            <a:pPr algn="r"/>
            <a:r>
              <a:rPr lang="fr-FR" smtClean="0"/>
              <a:t>28/6/2006</a:t>
            </a:r>
            <a:endParaRPr kumimoji="0" lang="fr-FR" sz="1000">
              <a:solidFill>
                <a:schemeClr val="tx1">
                  <a:tint val="65000"/>
                </a:schemeClr>
              </a:solidFill>
            </a:endParaRPr>
          </a:p>
        </p:txBody>
      </p:sp>
      <p:sp>
        <p:nvSpPr>
          <p:cNvPr id="6" name="Rectangle 6"/>
          <p:cNvSpPr>
            <a:spLocks noGrp="1"/>
          </p:cNvSpPr>
          <p:nvPr>
            <p:ph type="sldNum" sz="quarter" idx="4"/>
          </p:nvPr>
        </p:nvSpPr>
        <p:spPr>
          <a:xfrm>
            <a:off x="8215337" y="5910282"/>
            <a:ext cx="928661" cy="304800"/>
          </a:xfrm>
          <a:prstGeom prst="rect">
            <a:avLst/>
          </a:prstGeom>
        </p:spPr>
        <p:txBody>
          <a:bodyPr vert="horz" anchor="ctr"/>
          <a:lstStyle>
            <a:lvl1pPr algn="ctr" eaLnBrk="1" latinLnBrk="0" hangingPunct="1">
              <a:defRPr kumimoji="0" lang="fr-FR" sz="1400" b="1">
                <a:solidFill>
                  <a:schemeClr val="bg1"/>
                </a:solidFill>
              </a:defRPr>
            </a:lvl1pPr>
            <a:extLst/>
          </a:lstStyle>
          <a:p>
            <a:fld id="{256D3EEF-DE4E-429D-8EC4-DDC531AFF587}" type="slidenum">
              <a:rPr lang="fr-FR" smtClean="0"/>
              <a:pPr/>
              <a:t>‹N°›</a:t>
            </a:fld>
            <a:endParaRPr lang="fr-FR" dirty="0"/>
          </a:p>
        </p:txBody>
      </p:sp>
      <p:sp>
        <p:nvSpPr>
          <p:cNvPr id="11" name="Rectangle 10"/>
          <p:cNvSpPr/>
          <p:nvPr/>
        </p:nvSpPr>
        <p:spPr>
          <a:xfrm>
            <a:off x="0" y="0"/>
            <a:ext cx="762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eaLnBrk="1" latinLnBrk="0" hangingPunct="1">
              <a:defRPr kumimoji="0" lang="fr-FR" sz="1000">
                <a:solidFill>
                  <a:sysClr val="windowText" lastClr="000000"/>
                </a:solidFill>
              </a:defRPr>
            </a:lvl1pPr>
            <a:extLst/>
          </a:lstStyle>
          <a:p>
            <a:endParaRPr kumimoji="0" lang="fr-FR" sz="1000">
              <a:solidFill>
                <a:sysClr val="windowText" lastClr="000000"/>
              </a:solidFill>
            </a:endParaRPr>
          </a:p>
        </p:txBody>
      </p:sp>
      <p:sp>
        <p:nvSpPr>
          <p:cNvPr id="17" name="Titre 28"/>
          <p:cNvSpPr txBox="1">
            <a:spLocks/>
          </p:cNvSpPr>
          <p:nvPr userDrawn="1"/>
        </p:nvSpPr>
        <p:spPr>
          <a:xfrm>
            <a:off x="8209102" y="381000"/>
            <a:ext cx="934898" cy="5867400"/>
          </a:xfrm>
          <a:prstGeom prst="rect">
            <a:avLst/>
          </a:prstGeom>
        </p:spPr>
        <p:txBody>
          <a:bodyPr vert="vert"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0" i="0" u="none" strike="noStrike" kern="0" cap="small" spc="0" normalizeH="0" baseline="0" noProof="0" dirty="0" smtClean="0">
                <a:ln>
                  <a:noFill/>
                </a:ln>
                <a:solidFill>
                  <a:schemeClr val="bg1"/>
                </a:solidFill>
                <a:effectLst/>
                <a:uLnTx/>
                <a:uFillTx/>
                <a:latin typeface="+mj-lt"/>
                <a:ea typeface="+mj-ea"/>
                <a:cs typeface="+mj-cs"/>
              </a:rPr>
              <a:t>Série 1 – Découverte de Solidworks</a:t>
            </a:r>
            <a:endParaRPr kumimoji="0" lang="fr-FR" sz="1600" b="0" i="0" u="none" strike="noStrike" kern="0" cap="small" spc="0" normalizeH="0" baseline="0" noProof="0" dirty="0">
              <a:ln>
                <a:noFill/>
              </a:ln>
              <a:solidFill>
                <a:schemeClr val="bg1"/>
              </a:solidFill>
              <a:effectLst/>
              <a:uLnTx/>
              <a:uFillTx/>
              <a:latin typeface="+mj-lt"/>
              <a:ea typeface="+mj-ea"/>
              <a:cs typeface="+mj-cs"/>
            </a:endParaRPr>
          </a:p>
        </p:txBody>
      </p:sp>
      <p:pic>
        <p:nvPicPr>
          <p:cNvPr id="2" name="Image 1"/>
          <p:cNvPicPr>
            <a:picLocks noChangeAspect="1"/>
          </p:cNvPicPr>
          <p:nvPr userDrawn="1"/>
        </p:nvPicPr>
        <p:blipFill>
          <a:blip r:embed="rId18" cstate="print">
            <a:extLst>
              <a:ext uri="{28A0092B-C50C-407E-A947-70E740481C1C}">
                <a14:useLocalDpi xmlns="" xmlns:a14="http://schemas.microsoft.com/office/drawing/2010/main" val="0"/>
              </a:ext>
            </a:extLst>
          </a:blip>
          <a:stretch>
            <a:fillRect/>
          </a:stretch>
        </p:blipFill>
        <p:spPr>
          <a:xfrm>
            <a:off x="8286776" y="6323861"/>
            <a:ext cx="870820" cy="4320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3" r:id="rId10"/>
    <p:sldLayoutId id="2147483658" r:id="rId11"/>
    <p:sldLayoutId id="2147483659" r:id="rId12"/>
    <p:sldLayoutId id="2147483660" r:id="rId13"/>
    <p:sldLayoutId id="2147483661" r:id="rId14"/>
    <p:sldLayoutId id="2147483662" r:id="rId15"/>
    <p:sldLayoutId id="2147483664" r:id="rId16"/>
  </p:sldLayoutIdLst>
  <p:timing>
    <p:tnLst>
      <p:par>
        <p:cTn id="1" dur="indefinite" restart="never" nodeType="tmRoot"/>
      </p:par>
    </p:tnLst>
  </p:timing>
  <p:hf hdr="0" ftr="0" dt="0"/>
  <p:txStyles>
    <p:titleStyle>
      <a:lvl1pPr algn="l" rtl="0" eaLnBrk="1" latinLnBrk="0" hangingPunct="1">
        <a:spcBef>
          <a:spcPct val="0"/>
        </a:spcBef>
        <a:buNone/>
        <a:defRPr kumimoji="0" lang="fr-FR"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lang="fr-FR" sz="1100">
          <a:solidFill>
            <a:schemeClr val="tx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p:bodyStyle>
    <p:otherStyle>
      <a:lvl1pPr marL="0" algn="l" rtl="0" eaLnBrk="1" latinLnBrk="0" hangingPunct="1">
        <a:defRPr kumimoji="0" lang="fr-FR">
          <a:solidFill>
            <a:schemeClr val="tx1"/>
          </a:solidFill>
          <a:latin typeface="+mn-lt"/>
          <a:ea typeface="+mn-ea"/>
          <a:cs typeface="+mn-cs"/>
        </a:defRPr>
      </a:lvl1pPr>
      <a:lvl2pPr marL="457200" algn="l" rtl="0" eaLnBrk="1" latinLnBrk="0" hangingPunct="1">
        <a:defRPr kumimoji="0" lang="fr-FR">
          <a:solidFill>
            <a:schemeClr val="tx1"/>
          </a:solidFill>
          <a:latin typeface="+mn-lt"/>
          <a:ea typeface="+mn-ea"/>
          <a:cs typeface="+mn-cs"/>
        </a:defRPr>
      </a:lvl2pPr>
      <a:lvl3pPr marL="914400" algn="l" rtl="0" eaLnBrk="1" latinLnBrk="0" hangingPunct="1">
        <a:defRPr kumimoji="0" lang="fr-FR">
          <a:solidFill>
            <a:schemeClr val="tx1"/>
          </a:solidFill>
          <a:latin typeface="+mn-lt"/>
          <a:ea typeface="+mn-ea"/>
          <a:cs typeface="+mn-cs"/>
        </a:defRPr>
      </a:lvl3pPr>
      <a:lvl4pPr marL="1371600" algn="l" rtl="0" eaLnBrk="1" latinLnBrk="0" hangingPunct="1">
        <a:defRPr kumimoji="0" lang="fr-FR">
          <a:solidFill>
            <a:schemeClr val="tx1"/>
          </a:solidFill>
          <a:latin typeface="+mn-lt"/>
          <a:ea typeface="+mn-ea"/>
          <a:cs typeface="+mn-cs"/>
        </a:defRPr>
      </a:lvl4pPr>
      <a:lvl5pPr marL="1828800" algn="l" rtl="0" eaLnBrk="1" latinLnBrk="0" hangingPunct="1">
        <a:defRPr kumimoji="0" lang="fr-FR">
          <a:solidFill>
            <a:schemeClr val="tx1"/>
          </a:solidFill>
          <a:latin typeface="+mn-lt"/>
          <a:ea typeface="+mn-ea"/>
          <a:cs typeface="+mn-cs"/>
        </a:defRPr>
      </a:lvl5pPr>
      <a:lvl6pPr marL="2286000" algn="l" rtl="0" eaLnBrk="1" latinLnBrk="0" hangingPunct="1">
        <a:defRPr kumimoji="0" lang="fr-FR">
          <a:solidFill>
            <a:schemeClr val="tx1"/>
          </a:solidFill>
          <a:latin typeface="+mn-lt"/>
          <a:ea typeface="+mn-ea"/>
          <a:cs typeface="+mn-cs"/>
        </a:defRPr>
      </a:lvl6pPr>
      <a:lvl7pPr marL="2743200" algn="l" rtl="0" eaLnBrk="1" latinLnBrk="0" hangingPunct="1">
        <a:defRPr kumimoji="0" lang="fr-FR">
          <a:solidFill>
            <a:schemeClr val="tx1"/>
          </a:solidFill>
          <a:latin typeface="+mn-lt"/>
          <a:ea typeface="+mn-ea"/>
          <a:cs typeface="+mn-cs"/>
        </a:defRPr>
      </a:lvl7pPr>
      <a:lvl8pPr marL="3200400" algn="l" rtl="0" eaLnBrk="1" latinLnBrk="0" hangingPunct="1">
        <a:defRPr kumimoji="0" lang="fr-FR">
          <a:solidFill>
            <a:schemeClr val="tx1"/>
          </a:solidFill>
          <a:latin typeface="+mn-lt"/>
          <a:ea typeface="+mn-ea"/>
          <a:cs typeface="+mn-cs"/>
        </a:defRPr>
      </a:lvl8pPr>
      <a:lvl9pPr marL="3657600" algn="l" rtl="0" eaLnBrk="1" latinLnBrk="0" hangingPunct="1">
        <a:defRPr kumimoji="0" lang="fr-F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gif"/><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gif"/><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a:xfrm>
            <a:off x="228600" y="3854014"/>
            <a:ext cx="8735888" cy="1075184"/>
          </a:xfrm>
        </p:spPr>
        <p:txBody>
          <a:bodyPr>
            <a:normAutofit/>
          </a:bodyPr>
          <a:lstStyle>
            <a:extLst/>
          </a:lstStyle>
          <a:p>
            <a:pPr algn="ctr"/>
            <a:r>
              <a:rPr lang="fr-FR" dirty="0" smtClean="0"/>
              <a:t>Série 1 </a:t>
            </a:r>
            <a:br>
              <a:rPr lang="fr-FR" dirty="0" smtClean="0"/>
            </a:br>
            <a:r>
              <a:rPr smtClean="0"/>
              <a:t>Découverte de Solidworks</a:t>
            </a:r>
            <a:endParaRPr lang="fr-FR" dirty="0"/>
          </a:p>
        </p:txBody>
      </p:sp>
      <p:sp>
        <p:nvSpPr>
          <p:cNvPr id="3" name="Rectangle 3"/>
          <p:cNvSpPr>
            <a:spLocks noGrp="1"/>
          </p:cNvSpPr>
          <p:nvPr>
            <p:ph type="subTitle" idx="4294967295"/>
          </p:nvPr>
        </p:nvSpPr>
        <p:spPr>
          <a:xfrm>
            <a:off x="1357290" y="428604"/>
            <a:ext cx="7500990" cy="3071834"/>
          </a:xfrm>
        </p:spPr>
        <p:txBody>
          <a:bodyPr>
            <a:noAutofit/>
          </a:bodyPr>
          <a:lstStyle>
            <a:extLst/>
          </a:lstStyle>
          <a:p>
            <a:pPr algn="r"/>
            <a:r>
              <a:rPr lang="fr-FR" sz="4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CI 8 – Etude de la conception des systèmes mécaniques</a:t>
            </a:r>
            <a:endParaRPr lang="fr-FR"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endParaRPr>
          </a:p>
        </p:txBody>
      </p:sp>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5357826"/>
            <a:ext cx="1507969" cy="1008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b="9884"/>
          <a:stretch/>
        </p:blipFill>
        <p:spPr bwMode="auto">
          <a:xfrm>
            <a:off x="3577434" y="5357826"/>
            <a:ext cx="1687399"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417683" y="5357826"/>
            <a:ext cx="1512167" cy="10081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6" cstate="print"/>
          <a:srcRect r="1663"/>
          <a:stretch>
            <a:fillRect/>
          </a:stretch>
        </p:blipFill>
        <p:spPr bwMode="auto">
          <a:xfrm>
            <a:off x="6988923" y="5357826"/>
            <a:ext cx="1471560" cy="1008000"/>
          </a:xfrm>
          <a:prstGeom prst="rect">
            <a:avLst/>
          </a:prstGeom>
          <a:noFill/>
          <a:ln w="9525">
            <a:noFill/>
            <a:miter lim="800000"/>
            <a:headEnd/>
            <a:tailEnd/>
          </a:ln>
          <a:effectLst/>
        </p:spPr>
      </p:pic>
      <p:sp>
        <p:nvSpPr>
          <p:cNvPr id="5" name="Espace réservé du numéro de diapositive 4"/>
          <p:cNvSpPr>
            <a:spLocks noGrp="1"/>
          </p:cNvSpPr>
          <p:nvPr>
            <p:ph type="sldNum" sz="quarter" idx="11"/>
          </p:nvPr>
        </p:nvSpPr>
        <p:spPr/>
        <p:txBody>
          <a:bodyPr/>
          <a:lstStyle/>
          <a:p>
            <a:pPr algn="r"/>
            <a:fld id="{256D3EEF-DE4E-429D-8EC4-DDC531AFF587}" type="slidenum">
              <a:rPr kumimoji="0" lang="fr-FR" sz="1000" smtClean="0"/>
              <a:pPr algn="r"/>
              <a:t>1</a:t>
            </a:fld>
            <a:endParaRPr kumimoji="0" lang="fr-FR"/>
          </a:p>
        </p:txBody>
      </p:sp>
      <p:pic>
        <p:nvPicPr>
          <p:cNvPr id="1026" name="Picture 2" descr="http://2.bp.blogspot.com/_OpnVmgesyGA/TL1gwl8lU3I/AAAAAAAAATc/YBwHxCM7pIA/s1600/apple_ipad_2.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42966" y="5357826"/>
            <a:ext cx="738208" cy="1084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il_fi" descr="http://www.konstrukcje3d.pl/logo_solidworks.png"/>
          <p:cNvPicPr/>
          <p:nvPr/>
        </p:nvPicPr>
        <p:blipFill>
          <a:blip r:embed="rId8" cstate="print"/>
          <a:srcRect/>
          <a:stretch>
            <a:fillRect/>
          </a:stretch>
        </p:blipFill>
        <p:spPr bwMode="auto">
          <a:xfrm>
            <a:off x="7858148" y="4000504"/>
            <a:ext cx="805198" cy="798490"/>
          </a:xfrm>
          <a:prstGeom prst="rect">
            <a:avLst/>
          </a:prstGeom>
          <a:noFill/>
          <a:ln w="9525">
            <a:noFill/>
            <a:miter lim="800000"/>
            <a:headEnd/>
            <a:tailEnd/>
          </a:ln>
        </p:spPr>
      </p:pic>
      <p:pic>
        <p:nvPicPr>
          <p:cNvPr id="13" name="Image 12"/>
          <p:cNvPicPr/>
          <p:nvPr/>
        </p:nvPicPr>
        <p:blipFill>
          <a:blip r:embed="rId9"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142844" y="428604"/>
            <a:ext cx="2554164" cy="1785950"/>
          </a:xfrm>
          <a:prstGeom prst="rect">
            <a:avLst/>
          </a:prstGeom>
        </p:spPr>
      </p:pic>
      <p:pic>
        <p:nvPicPr>
          <p:cNvPr id="14" name="Image 13"/>
          <p:cNvPicPr/>
          <p:nvPr/>
        </p:nvPicPr>
        <p:blipFill>
          <a:blip r:embed="rId10"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1357290" y="2357430"/>
            <a:ext cx="1500198" cy="1352218"/>
          </a:xfrm>
          <a:prstGeom prst="rect">
            <a:avLst/>
          </a:prstGeom>
        </p:spPr>
      </p:pic>
      <p:pic>
        <p:nvPicPr>
          <p:cNvPr id="15" name="Image 14"/>
          <p:cNvPicPr>
            <a:picLocks noChangeAspect="1"/>
          </p:cNvPicPr>
          <p:nvPr/>
        </p:nvPicPr>
        <p:blipFill>
          <a:blip r:embed="rId11"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857356" y="5357826"/>
            <a:ext cx="1616247" cy="1008000"/>
          </a:xfrm>
          <a:prstGeom prst="rect">
            <a:avLst/>
          </a:prstGeom>
          <a:ln>
            <a:noFill/>
          </a:ln>
          <a:effectLst>
            <a:outerShdw blurRad="292100" dist="139700" dir="2700000" algn="tl" rotWithShape="0">
              <a:srgbClr val="333333">
                <a:alpha val="65000"/>
              </a:srgbClr>
            </a:outerShdw>
          </a:effectLst>
        </p:spPr>
      </p:pic>
      <p:pic>
        <p:nvPicPr>
          <p:cNvPr id="16" name="Image 15"/>
          <p:cNvPicPr>
            <a:picLocks noChangeAspect="1"/>
          </p:cNvPicPr>
          <p:nvPr/>
        </p:nvPicPr>
        <p:blipFill rotWithShape="1">
          <a:blip r:embed="rId1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t="4391" r="2903" b="17073"/>
          <a:stretch/>
        </p:blipFill>
        <p:spPr bwMode="auto">
          <a:xfrm>
            <a:off x="5397024" y="5357826"/>
            <a:ext cx="1603868" cy="1008000"/>
          </a:xfrm>
          <a:prstGeom prst="rect">
            <a:avLst/>
          </a:prstGeom>
          <a:ln>
            <a:noFill/>
          </a:ln>
          <a:effectLst>
            <a:outerShdw blurRad="292100" dist="139700" dir="2700000" algn="tl" rotWithShape="0">
              <a:srgbClr val="333333">
                <a:alpha val="65000"/>
              </a:srgbClr>
            </a:outerShdw>
          </a:effectLst>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267672"/>
          </a:xfrm>
        </p:spPr>
        <p:txBody>
          <a:bodyPr>
            <a:normAutofit/>
          </a:bodyPr>
          <a:lstStyle/>
          <a:p>
            <a:r>
              <a:rPr smtClean="0"/>
              <a:t>Aller dans l'onglet Fonctions</a:t>
            </a:r>
          </a:p>
          <a:p>
            <a:r>
              <a:rPr smtClean="0"/>
              <a:t>Base / Bossage extrudé</a:t>
            </a:r>
          </a:p>
          <a:p>
            <a:r>
              <a:rPr smtClean="0"/>
              <a:t>Sélectionner la longueur 40mm par exemple</a:t>
            </a:r>
          </a:p>
          <a:p>
            <a:pPr>
              <a:buNone/>
            </a:pP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10</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Réalisation d'un cylindre à partir d'un cercle</a:t>
            </a:r>
          </a:p>
          <a:p>
            <a:r>
              <a:rPr smtClean="0"/>
              <a:t>Extrusion</a:t>
            </a:r>
            <a:endParaRPr lang="fr-FR" dirty="0"/>
          </a:p>
        </p:txBody>
      </p:sp>
      <p:pic>
        <p:nvPicPr>
          <p:cNvPr id="7171" name="Picture 3"/>
          <p:cNvPicPr>
            <a:picLocks noChangeAspect="1" noChangeArrowheads="1"/>
          </p:cNvPicPr>
          <p:nvPr/>
        </p:nvPicPr>
        <p:blipFill>
          <a:blip r:embed="rId3"/>
          <a:srcRect r="48437" b="45068"/>
          <a:stretch>
            <a:fillRect/>
          </a:stretch>
        </p:blipFill>
        <p:spPr bwMode="auto">
          <a:xfrm>
            <a:off x="3643306" y="3022266"/>
            <a:ext cx="4500594" cy="3835734"/>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481646" cy="5267672"/>
          </a:xfrm>
        </p:spPr>
        <p:txBody>
          <a:bodyPr/>
          <a:lstStyle/>
          <a:p>
            <a:r>
              <a:rPr smtClean="0"/>
              <a:t>Ouvir une nouvelle pièce</a:t>
            </a:r>
          </a:p>
          <a:p>
            <a:r>
              <a:rPr smtClean="0"/>
              <a:t>Et commencer une esquisse dans le plan de face</a:t>
            </a:r>
          </a:p>
          <a:p>
            <a:r>
              <a:rPr smtClean="0"/>
              <a:t>Réaliser le rectangle ci-contre</a:t>
            </a:r>
          </a:p>
          <a:p>
            <a:r>
              <a:rPr smtClean="0"/>
              <a:t>Positionner le rectangle par rapport au repère rouge</a:t>
            </a:r>
          </a:p>
          <a:p>
            <a:r>
              <a:rPr smtClean="0"/>
              <a:t>Une fois l'esquisse totalement contrainte, dans le menu Fonctions, sélectionner Bossage/Base avec révolution</a:t>
            </a:r>
          </a:p>
          <a:p>
            <a:r>
              <a:rPr smtClean="0"/>
              <a:t>Sélectionner l'arête dans l'alignement du repère</a:t>
            </a:r>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Réalisation d'un cylindre a partir d'un rectangle</a:t>
            </a:r>
          </a:p>
          <a:p>
            <a:r>
              <a:rPr smtClean="0"/>
              <a:t>Révolution</a:t>
            </a:r>
            <a:endParaRPr lang="fr-FR" dirty="0"/>
          </a:p>
        </p:txBody>
      </p:sp>
      <p:pic>
        <p:nvPicPr>
          <p:cNvPr id="8194" name="Picture 2"/>
          <p:cNvPicPr>
            <a:picLocks noChangeAspect="1" noChangeArrowheads="1"/>
          </p:cNvPicPr>
          <p:nvPr/>
        </p:nvPicPr>
        <p:blipFill>
          <a:blip r:embed="rId2"/>
          <a:srcRect/>
          <a:stretch>
            <a:fillRect/>
          </a:stretch>
        </p:blipFill>
        <p:spPr bwMode="auto">
          <a:xfrm>
            <a:off x="5929322" y="285728"/>
            <a:ext cx="2046077" cy="3286124"/>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cstate="print"/>
          <a:srcRect/>
          <a:stretch>
            <a:fillRect/>
          </a:stretch>
        </p:blipFill>
        <p:spPr bwMode="auto">
          <a:xfrm>
            <a:off x="5929322" y="3857628"/>
            <a:ext cx="2058267" cy="2714644"/>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Comme vous venez de vous en apercevoir, plusieurs méthodes permettent de parvenir à la même forme. </a:t>
            </a:r>
          </a:p>
          <a:p>
            <a:endParaRPr smtClean="0"/>
          </a:p>
          <a:p>
            <a:r>
              <a:rPr smtClean="0"/>
              <a:t>Avant </a:t>
            </a:r>
            <a:r>
              <a:rPr smtClean="0"/>
              <a:t>de commencer à concevoir une pièce à partir d'un produit existant, il est donc nécessaire de réfléchir a prioiri à la méthode de conception !</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12</a:t>
            </a:fld>
            <a:endParaRPr lang="fr-FR" dirty="0"/>
          </a:p>
        </p:txBody>
      </p:sp>
      <p:sp>
        <p:nvSpPr>
          <p:cNvPr id="4" name="Espace réservé du texte 3"/>
          <p:cNvSpPr>
            <a:spLocks noGrp="1"/>
          </p:cNvSpPr>
          <p:nvPr>
            <p:ph type="body" sz="quarter" idx="13"/>
          </p:nvPr>
        </p:nvSpPr>
        <p:spPr/>
        <p:txBody>
          <a:bodyPr/>
          <a:lstStyle/>
          <a:p>
            <a:r>
              <a:rPr smtClean="0"/>
              <a:t>Bilan	</a:t>
            </a:r>
            <a:endParaRPr lang="fr-F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228600" y="4114800"/>
            <a:ext cx="8701118" cy="533400"/>
          </a:xfrm>
        </p:spPr>
        <p:txBody>
          <a:bodyPr/>
          <a:lstStyle/>
          <a:p>
            <a:r>
              <a:rPr sz="1800" smtClean="0"/>
              <a:t>Exercice</a:t>
            </a:r>
            <a:r>
              <a:rPr smtClean="0"/>
              <a:t> 2 </a:t>
            </a:r>
            <a:r>
              <a:rPr lang="fr-FR" dirty="0" smtClean="0"/>
              <a:t>–</a:t>
            </a:r>
            <a:r>
              <a:rPr smtClean="0"/>
              <a:t> Utilité d'utiliser des relations</a:t>
            </a:r>
            <a:endParaRPr lang="fr-FR" dirty="0"/>
          </a:p>
        </p:txBody>
      </p:sp>
      <p:sp>
        <p:nvSpPr>
          <p:cNvPr id="2" name="Espace réservé du numéro de diapositive 1"/>
          <p:cNvSpPr>
            <a:spLocks noGrp="1"/>
          </p:cNvSpPr>
          <p:nvPr>
            <p:ph type="sldNum" sz="quarter" idx="12"/>
          </p:nvPr>
        </p:nvSpPr>
        <p:spPr/>
        <p:txBody>
          <a:bodyPr/>
          <a:lstStyle/>
          <a:p>
            <a:pPr algn="r"/>
            <a:fld id="{256D3EEF-DE4E-429D-8EC4-DDC531AFF587}" type="slidenum">
              <a:rPr kumimoji="0" lang="fr-FR" sz="1000" smtClean="0"/>
              <a:pPr algn="r"/>
              <a:t>13</a:t>
            </a:fld>
            <a:endParaRPr kumimoji="0"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6196026" cy="5877272"/>
          </a:xfrm>
        </p:spPr>
        <p:txBody>
          <a:bodyPr/>
          <a:lstStyle/>
          <a:p>
            <a:r>
              <a:rPr smtClean="0"/>
              <a:t>Sortir des fonctions de l'esquisse</a:t>
            </a:r>
          </a:p>
          <a:p>
            <a:endParaRPr smtClean="0"/>
          </a:p>
          <a:p>
            <a:endParaRPr smtClean="0"/>
          </a:p>
          <a:p>
            <a:r>
              <a:rPr smtClean="0"/>
              <a:t>Sortir d'un menu d'option</a:t>
            </a:r>
          </a:p>
          <a:p>
            <a:endParaRPr smtClean="0"/>
          </a:p>
          <a:p>
            <a:endParaRPr smtClean="0"/>
          </a:p>
          <a:p>
            <a:r>
              <a:rPr smtClean="0"/>
              <a:t>Editer une esquisse réalisée précédemment : clic droit sur l'esquisse</a:t>
            </a:r>
          </a:p>
          <a:p>
            <a:endParaRPr smtClean="0"/>
          </a:p>
          <a:p>
            <a:endParaRPr smtClean="0"/>
          </a:p>
          <a:p>
            <a:r>
              <a:rPr smtClean="0"/>
              <a:t>Sélectionner le plan de face, de dessus ou de droite : aller dans l'arbre de conception</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14</a:t>
            </a:fld>
            <a:endParaRPr lang="fr-FR" dirty="0"/>
          </a:p>
        </p:txBody>
      </p:sp>
      <p:sp>
        <p:nvSpPr>
          <p:cNvPr id="4" name="Espace réservé du texte 3"/>
          <p:cNvSpPr>
            <a:spLocks noGrp="1"/>
          </p:cNvSpPr>
          <p:nvPr>
            <p:ph type="body" sz="quarter" idx="13"/>
          </p:nvPr>
        </p:nvSpPr>
        <p:spPr/>
        <p:txBody>
          <a:bodyPr/>
          <a:lstStyle/>
          <a:p>
            <a:r>
              <a:rPr smtClean="0"/>
              <a:t>Remarques préliminaire diverses</a:t>
            </a:r>
            <a:endParaRPr lang="fr-FR" dirty="0"/>
          </a:p>
        </p:txBody>
      </p:sp>
      <p:pic>
        <p:nvPicPr>
          <p:cNvPr id="10243" name="Picture 3"/>
          <p:cNvPicPr>
            <a:picLocks noChangeAspect="1" noChangeArrowheads="1"/>
          </p:cNvPicPr>
          <p:nvPr/>
        </p:nvPicPr>
        <p:blipFill>
          <a:blip r:embed="rId2"/>
          <a:srcRect l="18519" b="35430"/>
          <a:stretch>
            <a:fillRect/>
          </a:stretch>
        </p:blipFill>
        <p:spPr bwMode="auto">
          <a:xfrm>
            <a:off x="6786578" y="1000108"/>
            <a:ext cx="1257298" cy="928694"/>
          </a:xfrm>
          <a:prstGeom prst="rect">
            <a:avLst/>
          </a:prstGeom>
          <a:noFill/>
          <a:ln w="9525">
            <a:noFill/>
            <a:miter lim="800000"/>
            <a:headEnd/>
            <a:tailEnd/>
          </a:ln>
          <a:effectLst/>
        </p:spPr>
      </p:pic>
      <p:sp>
        <p:nvSpPr>
          <p:cNvPr id="7" name="Rectangle 6"/>
          <p:cNvSpPr/>
          <p:nvPr/>
        </p:nvSpPr>
        <p:spPr>
          <a:xfrm>
            <a:off x="6929454" y="1214422"/>
            <a:ext cx="500066" cy="4286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5" name="Picture 5"/>
          <p:cNvPicPr>
            <a:picLocks noChangeAspect="1" noChangeArrowheads="1"/>
          </p:cNvPicPr>
          <p:nvPr/>
        </p:nvPicPr>
        <p:blipFill>
          <a:blip r:embed="rId3"/>
          <a:srcRect/>
          <a:stretch>
            <a:fillRect/>
          </a:stretch>
        </p:blipFill>
        <p:spPr bwMode="auto">
          <a:xfrm>
            <a:off x="6929454" y="2214554"/>
            <a:ext cx="752475" cy="828675"/>
          </a:xfrm>
          <a:prstGeom prst="rect">
            <a:avLst/>
          </a:prstGeom>
          <a:noFill/>
          <a:ln w="9525">
            <a:noFill/>
            <a:miter lim="800000"/>
            <a:headEnd/>
            <a:tailEnd/>
          </a:ln>
          <a:effectLst/>
        </p:spPr>
      </p:pic>
      <p:pic>
        <p:nvPicPr>
          <p:cNvPr id="10246" name="Picture 6"/>
          <p:cNvPicPr>
            <a:picLocks noChangeAspect="1" noChangeArrowheads="1"/>
          </p:cNvPicPr>
          <p:nvPr/>
        </p:nvPicPr>
        <p:blipFill>
          <a:blip r:embed="rId4"/>
          <a:srcRect/>
          <a:stretch>
            <a:fillRect/>
          </a:stretch>
        </p:blipFill>
        <p:spPr bwMode="auto">
          <a:xfrm>
            <a:off x="6500826" y="3429000"/>
            <a:ext cx="1680747" cy="1933561"/>
          </a:xfrm>
          <a:prstGeom prst="rect">
            <a:avLst/>
          </a:prstGeom>
          <a:noFill/>
          <a:ln w="9525">
            <a:noFill/>
            <a:miter lim="800000"/>
            <a:headEnd/>
            <a:tailEnd/>
          </a:ln>
          <a:effectLst/>
        </p:spPr>
      </p:pic>
      <p:sp>
        <p:nvSpPr>
          <p:cNvPr id="11" name="Rectangle 10"/>
          <p:cNvSpPr/>
          <p:nvPr/>
        </p:nvSpPr>
        <p:spPr>
          <a:xfrm>
            <a:off x="6939502" y="3388808"/>
            <a:ext cx="285752" cy="2857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980728"/>
            <a:ext cx="6481778" cy="5267672"/>
          </a:xfrm>
        </p:spPr>
        <p:txBody>
          <a:bodyPr/>
          <a:lstStyle/>
          <a:p>
            <a:r>
              <a:rPr smtClean="0"/>
              <a:t>L'objectif est ici de montrer l'intérêt d'avoir des esquisses totalement contraintes.</a:t>
            </a:r>
          </a:p>
          <a:p>
            <a:r>
              <a:rPr smtClean="0"/>
              <a:t>Pour cela on va chercher à réaliser une gorge sur un cylindre.</a:t>
            </a:r>
          </a:p>
          <a:p>
            <a:r>
              <a:rPr smtClean="0"/>
              <a:t>En partant d'un cylindre déjà réalisé, trouver une méthode permettant de réaliser la gorge</a:t>
            </a:r>
          </a:p>
          <a:p>
            <a:pPr lvl="1"/>
            <a:r>
              <a:rPr smtClean="0"/>
              <a:t>Pour cela, SW offre la possibilité, par exemple, d'enlever de la matière par révolution</a:t>
            </a:r>
          </a:p>
          <a:p>
            <a:pPr lvl="1"/>
            <a:r>
              <a:rPr smtClean="0"/>
              <a:t>C'est à vous de choisir les </a:t>
            </a:r>
            <a:r>
              <a:rPr smtClean="0"/>
              <a:t>dimensions</a:t>
            </a:r>
          </a:p>
          <a:p>
            <a:pPr lvl="1"/>
            <a:r>
              <a:rPr smtClean="0"/>
              <a:t>Si l'axe de révolution est identique à l'axe de révolution du cyilindre, sélectionner la surface latérale du cylindre.</a:t>
            </a:r>
            <a:endParaRPr smtClean="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15</a:t>
            </a:fld>
            <a:endParaRPr kumimoji="0" lang="fr-FR"/>
          </a:p>
        </p:txBody>
      </p:sp>
      <p:sp>
        <p:nvSpPr>
          <p:cNvPr id="4" name="Espace réservé du texte 3"/>
          <p:cNvSpPr>
            <a:spLocks noGrp="1"/>
          </p:cNvSpPr>
          <p:nvPr>
            <p:ph type="body" sz="quarter" idx="13"/>
          </p:nvPr>
        </p:nvSpPr>
        <p:spPr/>
        <p:txBody>
          <a:bodyPr/>
          <a:lstStyle/>
          <a:p>
            <a:r>
              <a:rPr smtClean="0"/>
              <a:t>Utilisation des relations</a:t>
            </a:r>
            <a:endParaRPr lang="fr-FR" dirty="0"/>
          </a:p>
        </p:txBody>
      </p:sp>
      <p:pic>
        <p:nvPicPr>
          <p:cNvPr id="9219" name="Picture 3"/>
          <p:cNvPicPr>
            <a:picLocks noChangeAspect="1" noChangeArrowheads="1"/>
          </p:cNvPicPr>
          <p:nvPr/>
        </p:nvPicPr>
        <p:blipFill>
          <a:blip r:embed="rId2"/>
          <a:srcRect l="41797" t="24365" r="27148" b="21435"/>
          <a:stretch>
            <a:fillRect/>
          </a:stretch>
        </p:blipFill>
        <p:spPr bwMode="auto">
          <a:xfrm>
            <a:off x="6666870" y="1000108"/>
            <a:ext cx="1483787" cy="2071702"/>
          </a:xfrm>
          <a:prstGeom prst="rect">
            <a:avLst/>
          </a:prstGeom>
          <a:noFill/>
          <a:ln w="9525">
            <a:noFill/>
            <a:miter lim="800000"/>
            <a:headEnd/>
            <a:tailEnd/>
          </a:ln>
          <a:effectLst/>
        </p:spPr>
      </p:pic>
      <p:pic>
        <p:nvPicPr>
          <p:cNvPr id="9220" name="Picture 4"/>
          <p:cNvPicPr>
            <a:picLocks noChangeAspect="1" noChangeArrowheads="1"/>
          </p:cNvPicPr>
          <p:nvPr/>
        </p:nvPicPr>
        <p:blipFill>
          <a:blip r:embed="rId3"/>
          <a:srcRect r="12500" b="87354"/>
          <a:stretch>
            <a:fillRect/>
          </a:stretch>
        </p:blipFill>
        <p:spPr bwMode="auto">
          <a:xfrm>
            <a:off x="571472" y="5643578"/>
            <a:ext cx="7715304" cy="892064"/>
          </a:xfrm>
          <a:prstGeom prst="rect">
            <a:avLst/>
          </a:prstGeom>
          <a:noFill/>
          <a:ln w="9525">
            <a:noFill/>
            <a:miter lim="800000"/>
            <a:headEnd/>
            <a:tailEnd/>
          </a:ln>
          <a:effectLst/>
        </p:spPr>
      </p:pic>
      <p:sp>
        <p:nvSpPr>
          <p:cNvPr id="9" name="Rectangle 8"/>
          <p:cNvSpPr/>
          <p:nvPr/>
        </p:nvSpPr>
        <p:spPr>
          <a:xfrm>
            <a:off x="3428992" y="5857892"/>
            <a:ext cx="571504" cy="5000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Modifier la taille du cylindre et observer le résultat. </a:t>
            </a:r>
          </a:p>
          <a:p>
            <a:endParaRPr smtClean="0"/>
          </a:p>
          <a:p>
            <a:r>
              <a:rPr smtClean="0"/>
              <a:t>Il est indispensable que la gorge soit présente pour tout cylindre de diamètre supérieur à 20 mm.</a:t>
            </a:r>
          </a:p>
          <a:p>
            <a:endParaRPr smtClean="0"/>
          </a:p>
          <a:p>
            <a:r>
              <a:rPr smtClean="0"/>
              <a:t>Que se passe-t-il si le diamètre du cylindre est très petit ?</a:t>
            </a:r>
          </a:p>
          <a:p>
            <a:endParaRPr smtClean="0"/>
          </a:p>
          <a:p>
            <a:r>
              <a:rPr smtClean="0"/>
              <a:t>S'il y a une erreur, c'est que les relations ont été utilisées à mauvais escient. Dans ce cas, corriger votre erreur ou demander au professeur. </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16</a:t>
            </a:fld>
            <a:endParaRPr lang="fr-FR" dirty="0"/>
          </a:p>
        </p:txBody>
      </p:sp>
      <p:sp>
        <p:nvSpPr>
          <p:cNvPr id="4" name="Espace réservé du texte 3"/>
          <p:cNvSpPr>
            <a:spLocks noGrp="1"/>
          </p:cNvSpPr>
          <p:nvPr>
            <p:ph type="body" sz="quarter" idx="13"/>
          </p:nvPr>
        </p:nvSpPr>
        <p:spPr/>
        <p:txBody>
          <a:bodyPr/>
          <a:lstStyle/>
          <a:p>
            <a:r>
              <a:rPr smtClean="0"/>
              <a:t>Utilisation des relations</a:t>
            </a:r>
            <a:endParaRPr lang="fr-F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smtClean="0"/>
              <a:t>Pilote hydraulique de bateau </a:t>
            </a:r>
            <a:r>
              <a:rPr lang="fr-FR" dirty="0" smtClean="0"/>
              <a:t>–</a:t>
            </a:r>
            <a:r>
              <a:rPr smtClean="0"/>
              <a:t> Barillet</a:t>
            </a:r>
            <a:endParaRPr lang="fr-FR" dirty="0"/>
          </a:p>
        </p:txBody>
      </p:sp>
      <p:sp>
        <p:nvSpPr>
          <p:cNvPr id="2" name="Espace réservé du numéro de diapositive 1"/>
          <p:cNvSpPr>
            <a:spLocks noGrp="1"/>
          </p:cNvSpPr>
          <p:nvPr>
            <p:ph type="sldNum" sz="quarter" idx="12"/>
          </p:nvPr>
        </p:nvSpPr>
        <p:spPr/>
        <p:txBody>
          <a:bodyPr/>
          <a:lstStyle/>
          <a:p>
            <a:pPr algn="r"/>
            <a:fld id="{256D3EEF-DE4E-429D-8EC4-DDC531AFF587}" type="slidenum">
              <a:rPr kumimoji="0" lang="fr-FR" sz="1000" smtClean="0"/>
              <a:pPr algn="r"/>
              <a:t>17</a:t>
            </a:fld>
            <a:endParaRPr kumimoji="0"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053018" cy="5267672"/>
          </a:xfrm>
        </p:spPr>
        <p:txBody>
          <a:bodyPr/>
          <a:lstStyle/>
          <a:p>
            <a:r>
              <a:rPr smtClean="0"/>
              <a:t>Le pilote automatique de voilier permet à un skipper de choisir un cap à tenir malgré les aléas de courant et de vent. </a:t>
            </a:r>
          </a:p>
          <a:p>
            <a:r>
              <a:rPr smtClean="0"/>
              <a:t>Pour pouvoir man</a:t>
            </a:r>
            <a:r>
              <a:rPr lang="fr-FR" dirty="0" smtClean="0"/>
              <a:t>œ</a:t>
            </a:r>
            <a:r>
              <a:rPr smtClean="0"/>
              <a:t>uvrer automatiquement le safran, le pilote est équipé d'un moteur électrique faisant tourner une pompe. </a:t>
            </a:r>
          </a:p>
          <a:p>
            <a:r>
              <a:rPr smtClean="0"/>
              <a:t>La pompe fournit de l'huile sous pression qui permet d'actionner un vérin actionnant lui</a:t>
            </a:r>
            <a:r>
              <a:rPr lang="fr-FR" dirty="0" smtClean="0"/>
              <a:t>-</a:t>
            </a:r>
            <a:r>
              <a:rPr smtClean="0"/>
              <a:t>même la safran.</a:t>
            </a:r>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18</a:t>
            </a:fld>
            <a:endParaRPr lang="fr-FR" dirty="0"/>
          </a:p>
        </p:txBody>
      </p:sp>
      <p:sp>
        <p:nvSpPr>
          <p:cNvPr id="4" name="Espace réservé du texte 3"/>
          <p:cNvSpPr>
            <a:spLocks noGrp="1"/>
          </p:cNvSpPr>
          <p:nvPr>
            <p:ph type="body" sz="quarter" idx="13"/>
          </p:nvPr>
        </p:nvSpPr>
        <p:spPr/>
        <p:txBody>
          <a:bodyPr/>
          <a:lstStyle/>
          <a:p>
            <a:r>
              <a:rPr smtClean="0"/>
              <a:t>Présentation</a:t>
            </a:r>
            <a:endParaRPr lang="fr-FR" dirty="0"/>
          </a:p>
        </p:txBody>
      </p:sp>
      <p:pic>
        <p:nvPicPr>
          <p:cNvPr id="3074" name="Picture 2"/>
          <p:cNvPicPr>
            <a:picLocks noChangeAspect="1" noChangeArrowheads="1"/>
          </p:cNvPicPr>
          <p:nvPr/>
        </p:nvPicPr>
        <p:blipFill>
          <a:blip r:embed="rId2"/>
          <a:srcRect/>
          <a:stretch>
            <a:fillRect/>
          </a:stretch>
        </p:blipFill>
        <p:spPr bwMode="auto">
          <a:xfrm>
            <a:off x="5643570" y="3123135"/>
            <a:ext cx="2647938" cy="373486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857752" y="857232"/>
            <a:ext cx="3333757" cy="250031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3714752"/>
            <a:ext cx="7839100" cy="2533648"/>
          </a:xfrm>
        </p:spPr>
        <p:txBody>
          <a:bodyPr/>
          <a:lstStyle/>
          <a:p>
            <a:r>
              <a:rPr smtClean="0"/>
              <a:t>Le barillet est entraîné par un moteur (non représenté) et permet la translation des pistons verts dans des alésages. La translation des pistons permet d'admettre de l'huile et de refouler de l'huile sous pression dans les perçages périphériques.</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19</a:t>
            </a:fld>
            <a:endParaRPr lang="fr-FR" dirty="0"/>
          </a:p>
        </p:txBody>
      </p:sp>
      <p:sp>
        <p:nvSpPr>
          <p:cNvPr id="4" name="Espace réservé du texte 3"/>
          <p:cNvSpPr>
            <a:spLocks noGrp="1"/>
          </p:cNvSpPr>
          <p:nvPr>
            <p:ph type="body" sz="quarter" idx="13"/>
          </p:nvPr>
        </p:nvSpPr>
        <p:spPr/>
        <p:txBody>
          <a:bodyPr/>
          <a:lstStyle/>
          <a:p>
            <a:r>
              <a:rPr smtClean="0"/>
              <a:t>La pompe</a:t>
            </a:r>
            <a:endParaRPr lang="fr-FR" dirty="0"/>
          </a:p>
        </p:txBody>
      </p:sp>
      <p:pic>
        <p:nvPicPr>
          <p:cNvPr id="5" name="Image 4"/>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tretch>
            <a:fillRect/>
          </a:stretch>
        </p:blipFill>
        <p:spPr>
          <a:xfrm>
            <a:off x="642910" y="1071546"/>
            <a:ext cx="2318198" cy="1626727"/>
          </a:xfrm>
          <a:prstGeom prst="rect">
            <a:avLst/>
          </a:prstGeom>
        </p:spPr>
      </p:pic>
      <p:pic>
        <p:nvPicPr>
          <p:cNvPr id="6" name="Image 5"/>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tretch>
            <a:fillRect/>
          </a:stretch>
        </p:blipFill>
        <p:spPr>
          <a:xfrm>
            <a:off x="3143240" y="1142984"/>
            <a:ext cx="1571223" cy="1403797"/>
          </a:xfrm>
          <a:prstGeom prst="rect">
            <a:avLst/>
          </a:prstGeom>
        </p:spPr>
      </p:pic>
      <p:cxnSp>
        <p:nvCxnSpPr>
          <p:cNvPr id="8" name="Connecteur droit avec flèche 7"/>
          <p:cNvCxnSpPr/>
          <p:nvPr/>
        </p:nvCxnSpPr>
        <p:spPr>
          <a:xfrm flipV="1">
            <a:off x="2071670" y="1714488"/>
            <a:ext cx="1357322" cy="1428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smtClean="0"/>
              <a:t>Découverte de Solidworks</a:t>
            </a:r>
            <a:endParaRPr lang="fr-FR" dirty="0"/>
          </a:p>
        </p:txBody>
      </p:sp>
      <p:sp>
        <p:nvSpPr>
          <p:cNvPr id="2" name="Espace réservé du numéro de diapositive 1"/>
          <p:cNvSpPr>
            <a:spLocks noGrp="1"/>
          </p:cNvSpPr>
          <p:nvPr>
            <p:ph type="sldNum" sz="quarter" idx="12"/>
          </p:nvPr>
        </p:nvSpPr>
        <p:spPr/>
        <p:txBody>
          <a:bodyPr/>
          <a:lstStyle/>
          <a:p>
            <a:pPr algn="r"/>
            <a:fld id="{256D3EEF-DE4E-429D-8EC4-DDC531AFF587}" type="slidenum">
              <a:rPr kumimoji="0" lang="fr-FR" sz="1000" smtClean="0"/>
              <a:pPr algn="r"/>
              <a:t>2</a:t>
            </a:fld>
            <a:endParaRPr kumimoji="0"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Objectifs</a:t>
            </a:r>
          </a:p>
          <a:p>
            <a:pPr lvl="1"/>
            <a:r>
              <a:rPr smtClean="0"/>
              <a:t>Re concevoir avec Solidworks le barillet de la pompe hydraulique</a:t>
            </a:r>
          </a:p>
          <a:p>
            <a:pPr lvl="1"/>
            <a:r>
              <a:rPr smtClean="0"/>
              <a:t>Réaliser la mise en plan 2D</a:t>
            </a:r>
          </a:p>
          <a:p>
            <a:pPr lvl="1"/>
            <a:r>
              <a:rPr smtClean="0"/>
              <a:t>Vérifier la robustesse du modèle en modifiant le nombre d'orifices et le diamètre extérieur du barillet.</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20</a:t>
            </a:fld>
            <a:endParaRPr lang="fr-FR" dirty="0"/>
          </a:p>
        </p:txBody>
      </p:sp>
      <p:sp>
        <p:nvSpPr>
          <p:cNvPr id="4" name="Espace réservé du texte 3"/>
          <p:cNvSpPr>
            <a:spLocks noGrp="1"/>
          </p:cNvSpPr>
          <p:nvPr>
            <p:ph type="body" sz="quarter" idx="13"/>
          </p:nvPr>
        </p:nvSpPr>
        <p:spPr/>
        <p:txBody>
          <a:bodyPr/>
          <a:lstStyle/>
          <a:p>
            <a:r>
              <a:rPr smtClean="0"/>
              <a:t>Réalisation du barillet</a:t>
            </a:r>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838836" cy="5267672"/>
          </a:xfrm>
        </p:spPr>
        <p:txBody>
          <a:bodyPr/>
          <a:lstStyle/>
          <a:p>
            <a:r>
              <a:rPr smtClean="0"/>
              <a:t>Par la méthode de votre choix, réaliser un cylindre de diamètre 28 mm et de longueur 38 mm.</a:t>
            </a:r>
          </a:p>
          <a:p>
            <a:endParaRPr smtClean="0"/>
          </a:p>
          <a:p>
            <a:r>
              <a:rPr smtClean="0"/>
              <a:t>Par la méthode de votre choix, réaliser le perçage central d'un diamètre 4 mm.</a:t>
            </a:r>
          </a:p>
          <a:p>
            <a:pPr lvl="1"/>
            <a:r>
              <a:rPr smtClean="0"/>
              <a:t>On pourra par exemple passer par un enlèvement de matière extrudée.</a:t>
            </a:r>
          </a:p>
          <a:p>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21</a:t>
            </a:fld>
            <a:endParaRPr lang="fr-FR" dirty="0"/>
          </a:p>
        </p:txBody>
      </p:sp>
      <p:sp>
        <p:nvSpPr>
          <p:cNvPr id="4" name="Espace réservé du texte 3"/>
          <p:cNvSpPr>
            <a:spLocks noGrp="1"/>
          </p:cNvSpPr>
          <p:nvPr>
            <p:ph type="body" sz="quarter" idx="13"/>
          </p:nvPr>
        </p:nvSpPr>
        <p:spPr/>
        <p:txBody>
          <a:bodyPr/>
          <a:lstStyle/>
          <a:p>
            <a:r>
              <a:rPr smtClean="0"/>
              <a:t>Réalisation du barillet</a:t>
            </a:r>
            <a:endParaRPr lang="fr-FR" dirty="0"/>
          </a:p>
        </p:txBody>
      </p:sp>
      <p:pic>
        <p:nvPicPr>
          <p:cNvPr id="5" name="Image 4"/>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tretch>
            <a:fillRect/>
          </a:stretch>
        </p:blipFill>
        <p:spPr>
          <a:xfrm>
            <a:off x="6143636" y="1928802"/>
            <a:ext cx="1571223" cy="1403797"/>
          </a:xfrm>
          <a:prstGeom prst="rect">
            <a:avLst/>
          </a:prstGeom>
        </p:spPr>
      </p:pic>
      <p:cxnSp>
        <p:nvCxnSpPr>
          <p:cNvPr id="6" name="Connecteur droit avec flèche 5"/>
          <p:cNvCxnSpPr/>
          <p:nvPr/>
        </p:nvCxnSpPr>
        <p:spPr>
          <a:xfrm rot="16200000" flipH="1">
            <a:off x="5857884" y="1500174"/>
            <a:ext cx="714380"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6072198" y="2928934"/>
            <a:ext cx="1285884" cy="785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285720" y="785794"/>
            <a:ext cx="5838836" cy="5267672"/>
          </a:xfrm>
        </p:spPr>
        <p:txBody>
          <a:bodyPr>
            <a:normAutofit fontScale="92500" lnSpcReduction="10000"/>
          </a:bodyPr>
          <a:lstStyle/>
          <a:p>
            <a:r>
              <a:rPr smtClean="0"/>
              <a:t>Les trous lamés ont les dimensions suivantes : </a:t>
            </a:r>
          </a:p>
          <a:p>
            <a:pPr lvl="1"/>
            <a:r>
              <a:rPr smtClean="0"/>
              <a:t>Diamètre du lamage : 8 mm ;</a:t>
            </a:r>
          </a:p>
          <a:p>
            <a:pPr lvl="1"/>
            <a:r>
              <a:rPr smtClean="0"/>
              <a:t>Diamètre du trou : 6,57 mm ;</a:t>
            </a:r>
          </a:p>
          <a:p>
            <a:pPr lvl="1"/>
            <a:r>
              <a:rPr smtClean="0"/>
              <a:t>Profondeur lamage : 1 mm ;</a:t>
            </a:r>
          </a:p>
          <a:p>
            <a:pPr lvl="1"/>
            <a:r>
              <a:rPr smtClean="0"/>
              <a:t>Profondeur trou : 24 mm.</a:t>
            </a:r>
          </a:p>
          <a:p>
            <a:r>
              <a:rPr smtClean="0"/>
              <a:t>Le centre du cercle est positionné sur un cercle de 9,21mm de rayon.</a:t>
            </a:r>
          </a:p>
          <a:p>
            <a:endParaRPr smtClean="0"/>
          </a:p>
          <a:p>
            <a:r>
              <a:rPr smtClean="0"/>
              <a:t>En utilisant l’assistant pour le perçage, réaliser un trou lamé. Dans l’onglet </a:t>
            </a:r>
            <a:r>
              <a:rPr b="1" smtClean="0"/>
              <a:t>type</a:t>
            </a:r>
            <a:r>
              <a:rPr smtClean="0"/>
              <a:t>, renseigner les caractéristiques du trou. Dans l’onglet </a:t>
            </a:r>
            <a:r>
              <a:rPr b="1" smtClean="0"/>
              <a:t>positions</a:t>
            </a:r>
            <a:r>
              <a:rPr smtClean="0"/>
              <a:t>, préciser la position du trou lamé. </a:t>
            </a:r>
          </a:p>
          <a:p>
            <a:r>
              <a:rPr smtClean="0"/>
              <a:t>L'onglet position met à votre disposition la "cotation intelligent" ainsi que l'ajout de relation</a:t>
            </a:r>
            <a:r>
              <a:rPr smtClean="0"/>
              <a:t>.</a:t>
            </a:r>
            <a:endParaRPr smtClean="0"/>
          </a:p>
          <a:p>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22</a:t>
            </a:fld>
            <a:endParaRPr lang="fr-FR" dirty="0"/>
          </a:p>
        </p:txBody>
      </p:sp>
      <p:sp>
        <p:nvSpPr>
          <p:cNvPr id="4" name="Espace réservé du texte 3"/>
          <p:cNvSpPr>
            <a:spLocks noGrp="1"/>
          </p:cNvSpPr>
          <p:nvPr>
            <p:ph type="body" sz="quarter" idx="13"/>
          </p:nvPr>
        </p:nvSpPr>
        <p:spPr/>
        <p:txBody>
          <a:bodyPr/>
          <a:lstStyle/>
          <a:p>
            <a:r>
              <a:rPr smtClean="0"/>
              <a:t>Réalisation des trous lamés</a:t>
            </a:r>
            <a:endParaRPr lang="fr-FR" dirty="0"/>
          </a:p>
        </p:txBody>
      </p:sp>
      <p:pic>
        <p:nvPicPr>
          <p:cNvPr id="8" name="Image 7"/>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tretch>
            <a:fillRect/>
          </a:stretch>
        </p:blipFill>
        <p:spPr>
          <a:xfrm>
            <a:off x="6929454" y="928670"/>
            <a:ext cx="631065" cy="634418"/>
          </a:xfrm>
          <a:prstGeom prst="rect">
            <a:avLst/>
          </a:prstGeom>
        </p:spPr>
      </p:pic>
      <p:pic>
        <p:nvPicPr>
          <p:cNvPr id="9" name="Image 8"/>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tretch>
            <a:fillRect/>
          </a:stretch>
        </p:blipFill>
        <p:spPr>
          <a:xfrm>
            <a:off x="6215074" y="1714488"/>
            <a:ext cx="1816114" cy="1571636"/>
          </a:xfrm>
          <a:prstGeom prst="rect">
            <a:avLst/>
          </a:prstGeom>
        </p:spPr>
      </p:pic>
      <p:pic>
        <p:nvPicPr>
          <p:cNvPr id="11266" name="Picture 2"/>
          <p:cNvPicPr>
            <a:picLocks noChangeAspect="1" noChangeArrowheads="1"/>
          </p:cNvPicPr>
          <p:nvPr/>
        </p:nvPicPr>
        <p:blipFill>
          <a:blip r:embed="rId4"/>
          <a:srcRect/>
          <a:stretch>
            <a:fillRect/>
          </a:stretch>
        </p:blipFill>
        <p:spPr bwMode="auto">
          <a:xfrm>
            <a:off x="6786578" y="3357562"/>
            <a:ext cx="948628" cy="3500438"/>
          </a:xfrm>
          <a:prstGeom prst="rect">
            <a:avLst/>
          </a:prstGeom>
          <a:noFill/>
          <a:ln w="9525">
            <a:noFill/>
            <a:miter lim="800000"/>
            <a:headEnd/>
            <a:tailEnd/>
          </a:ln>
          <a:effectLst/>
        </p:spPr>
      </p:pic>
      <p:sp>
        <p:nvSpPr>
          <p:cNvPr id="11" name="Rectangle 10"/>
          <p:cNvSpPr/>
          <p:nvPr/>
        </p:nvSpPr>
        <p:spPr>
          <a:xfrm>
            <a:off x="6786578" y="3786190"/>
            <a:ext cx="714380" cy="1428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contenu 1"/>
          <p:cNvSpPr txBox="1">
            <a:spLocks/>
          </p:cNvSpPr>
          <p:nvPr/>
        </p:nvSpPr>
        <p:spPr>
          <a:xfrm>
            <a:off x="285720" y="5876608"/>
            <a:ext cx="6000792" cy="981392"/>
          </a:xfrm>
          <a:prstGeom prst="rect">
            <a:avLst/>
          </a:prstGeom>
        </p:spPr>
        <p:txBody>
          <a:bodyPr vert="horz">
            <a:normAutofit/>
          </a:bodyPr>
          <a:lstStyle/>
          <a:p>
            <a:pPr marL="342900" marR="0" lvl="0" indent="-342900" algn="l" defTabSz="914400" rtl="0" eaLnBrk="1" fontAlgn="auto" latinLnBrk="0" hangingPunct="1">
              <a:lnSpc>
                <a:spcPct val="100000"/>
              </a:lnSpc>
              <a:spcBef>
                <a:spcPct val="20000"/>
              </a:spcBef>
              <a:spcAft>
                <a:spcPts val="0"/>
              </a:spcAft>
              <a:buClrTx/>
              <a:buSzTx/>
              <a:buFontTx/>
              <a:buBlip>
                <a:blip r:embed="rId5"/>
              </a:buBlip>
              <a:tabLst/>
              <a:defRPr/>
            </a:pPr>
            <a:r>
              <a:rPr kumimoji="0" lang="fr-FR" sz="2400" b="0" i="0" u="none" strike="noStrike" kern="0" cap="none" spc="0" normalizeH="0" baseline="0" noProof="0" dirty="0" smtClean="0">
                <a:ln>
                  <a:noFill/>
                </a:ln>
                <a:solidFill>
                  <a:schemeClr val="tx1"/>
                </a:solidFill>
                <a:effectLst/>
                <a:uLnTx/>
                <a:uFillTx/>
                <a:latin typeface="+mn-lt"/>
                <a:ea typeface="+mn-ea"/>
                <a:cs typeface="+mn-cs"/>
              </a:rPr>
              <a:t>Dans le type de perçage choisir la norme ISO</a:t>
            </a:r>
            <a:endParaRPr kumimoji="0" lang="fr-FR"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910274" cy="5267672"/>
          </a:xfrm>
        </p:spPr>
        <p:txBody>
          <a:bodyPr/>
          <a:lstStyle/>
          <a:p>
            <a:r>
              <a:rPr smtClean="0"/>
              <a:t>La répétition circulaire permet de répéter plusieurs fois une même opération.</a:t>
            </a:r>
          </a:p>
          <a:p>
            <a:endParaRPr smtClean="0"/>
          </a:p>
          <a:p>
            <a:endParaRPr smtClean="0"/>
          </a:p>
          <a:p>
            <a:endParaRPr smtClean="0"/>
          </a:p>
          <a:p>
            <a:endParaRPr smtClean="0"/>
          </a:p>
          <a:p>
            <a:endParaRPr smtClean="0"/>
          </a:p>
          <a:p>
            <a:endParaRPr smtClean="0"/>
          </a:p>
          <a:p>
            <a:endParaRPr smtClean="0"/>
          </a:p>
          <a:p>
            <a:endParaRPr smtClean="0"/>
          </a:p>
          <a:p>
            <a:endParaRPr smtClean="0"/>
          </a:p>
          <a:p>
            <a:r>
              <a:rPr smtClean="0"/>
              <a:t>Le résultat doit être le suivant</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Réalisation des trous lamés</a:t>
            </a:r>
          </a:p>
          <a:p>
            <a:r>
              <a:rPr lang="fr-FR" dirty="0" smtClean="0"/>
              <a:t>R</a:t>
            </a:r>
            <a:r>
              <a:rPr smtClean="0"/>
              <a:t>épétition circulaire</a:t>
            </a:r>
            <a:endParaRPr dirty="0"/>
          </a:p>
        </p:txBody>
      </p:sp>
      <p:grpSp>
        <p:nvGrpSpPr>
          <p:cNvPr id="12290" name="Groupe 454"/>
          <p:cNvGrpSpPr>
            <a:grpSpLocks/>
          </p:cNvGrpSpPr>
          <p:nvPr/>
        </p:nvGrpSpPr>
        <p:grpSpPr bwMode="auto">
          <a:xfrm>
            <a:off x="6286512" y="1071546"/>
            <a:ext cx="1563688" cy="1335088"/>
            <a:chOff x="0" y="0"/>
            <a:chExt cx="15636" cy="13350"/>
          </a:xfrm>
        </p:grpSpPr>
        <p:pic>
          <p:nvPicPr>
            <p:cNvPr id="23" name="Image 23"/>
            <p:cNvPicPr>
              <a:picLocks noChangeAspect="1"/>
            </p:cNvPicPr>
            <p:nvPr/>
          </p:nvPicPr>
          <p:blipFill>
            <a:blip r:embed="rId2"/>
            <a:srcRect/>
            <a:stretch>
              <a:fillRect/>
            </a:stretch>
          </p:blipFill>
          <p:spPr bwMode="auto">
            <a:xfrm>
              <a:off x="0" y="0"/>
              <a:ext cx="15636" cy="13350"/>
            </a:xfrm>
            <a:prstGeom prst="rect">
              <a:avLst/>
            </a:prstGeom>
            <a:noFill/>
          </p:spPr>
        </p:pic>
        <p:sp>
          <p:nvSpPr>
            <p:cNvPr id="24" name="Rectangle 24"/>
            <p:cNvSpPr>
              <a:spLocks noChangeArrowheads="1"/>
            </p:cNvSpPr>
            <p:nvPr/>
          </p:nvSpPr>
          <p:spPr bwMode="auto">
            <a:xfrm>
              <a:off x="0" y="4389"/>
              <a:ext cx="14996" cy="2469"/>
            </a:xfrm>
            <a:prstGeom prst="rect">
              <a:avLst/>
            </a:prstGeom>
            <a:noFill/>
            <a:ln w="2540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fr-FR"/>
            </a:p>
          </p:txBody>
        </p:sp>
      </p:grpSp>
      <p:pic>
        <p:nvPicPr>
          <p:cNvPr id="12293" name="Picture 5"/>
          <p:cNvPicPr>
            <a:picLocks noChangeAspect="1" noChangeArrowheads="1"/>
          </p:cNvPicPr>
          <p:nvPr/>
        </p:nvPicPr>
        <p:blipFill>
          <a:blip r:embed="rId3"/>
          <a:srcRect/>
          <a:stretch>
            <a:fillRect/>
          </a:stretch>
        </p:blipFill>
        <p:spPr bwMode="auto">
          <a:xfrm>
            <a:off x="1623467" y="1745220"/>
            <a:ext cx="3591475" cy="3469730"/>
          </a:xfrm>
          <a:prstGeom prst="rect">
            <a:avLst/>
          </a:prstGeom>
          <a:noFill/>
        </p:spPr>
      </p:pic>
      <p:pic>
        <p:nvPicPr>
          <p:cNvPr id="9" name="Image 8"/>
          <p:cNvPicPr/>
          <p:nvPr/>
        </p:nvPicPr>
        <p:blipFill>
          <a:blip r:embed="rId4" cstate="print"/>
          <a:stretch>
            <a:fillRect/>
          </a:stretch>
        </p:blipFill>
        <p:spPr>
          <a:xfrm>
            <a:off x="6215074" y="5143512"/>
            <a:ext cx="1770761" cy="153746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Réaliser un chanfrein </a:t>
            </a:r>
            <a:r>
              <a:rPr smtClean="0"/>
              <a:t>à 45° à </a:t>
            </a:r>
            <a:r>
              <a:rPr smtClean="0"/>
              <a:t>l'aide de la fonction idoine</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24</a:t>
            </a:fld>
            <a:endParaRPr lang="fr-FR" dirty="0"/>
          </a:p>
        </p:txBody>
      </p:sp>
      <p:sp>
        <p:nvSpPr>
          <p:cNvPr id="4" name="Espace réservé du texte 3"/>
          <p:cNvSpPr>
            <a:spLocks noGrp="1"/>
          </p:cNvSpPr>
          <p:nvPr>
            <p:ph type="body" sz="quarter" idx="13"/>
          </p:nvPr>
        </p:nvSpPr>
        <p:spPr/>
        <p:txBody>
          <a:bodyPr/>
          <a:lstStyle/>
          <a:p>
            <a:r>
              <a:rPr smtClean="0"/>
              <a:t>Réalisation du chanfrein</a:t>
            </a:r>
            <a:endParaRPr lang="fr-FR" dirty="0"/>
          </a:p>
        </p:txBody>
      </p:sp>
      <p:pic>
        <p:nvPicPr>
          <p:cNvPr id="5" name="Image 4"/>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rot="9000000">
            <a:off x="5746275" y="1940765"/>
            <a:ext cx="1566545" cy="1402080"/>
          </a:xfrm>
          <a:prstGeom prst="rect">
            <a:avLst/>
          </a:prstGeom>
          <a:noFill/>
        </p:spPr>
      </p:pic>
      <p:cxnSp>
        <p:nvCxnSpPr>
          <p:cNvPr id="6" name="Connecteur droit avec flèche 5"/>
          <p:cNvCxnSpPr/>
          <p:nvPr/>
        </p:nvCxnSpPr>
        <p:spPr>
          <a:xfrm>
            <a:off x="2928926" y="1428736"/>
            <a:ext cx="2714644" cy="1143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Utiliser les indications suivantes pour réaliser la partie arrière du barillet</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25</a:t>
            </a:fld>
            <a:endParaRPr lang="fr-FR" dirty="0"/>
          </a:p>
        </p:txBody>
      </p:sp>
      <p:sp>
        <p:nvSpPr>
          <p:cNvPr id="4" name="Espace réservé du texte 3"/>
          <p:cNvSpPr>
            <a:spLocks noGrp="1"/>
          </p:cNvSpPr>
          <p:nvPr>
            <p:ph type="body" sz="quarter" idx="13"/>
          </p:nvPr>
        </p:nvSpPr>
        <p:spPr/>
        <p:txBody>
          <a:bodyPr/>
          <a:lstStyle/>
          <a:p>
            <a:r>
              <a:rPr smtClean="0"/>
              <a:t>Réalisation de la partie arrière du barillet</a:t>
            </a:r>
            <a:endParaRPr lang="fr-FR" dirty="0"/>
          </a:p>
        </p:txBody>
      </p:sp>
      <p:pic>
        <p:nvPicPr>
          <p:cNvPr id="5" name="Image 4"/>
          <p:cNvPicPr/>
          <p:nvPr/>
        </p:nvPicPr>
        <p:blipFill>
          <a:blip r:embed="rId2"/>
          <a:stretch>
            <a:fillRect/>
          </a:stretch>
        </p:blipFill>
        <p:spPr>
          <a:xfrm>
            <a:off x="1000100" y="2357430"/>
            <a:ext cx="5972810" cy="34766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2000" smtClean="0"/>
              <a:t>La difficulté pour réaliser un des trous d’échappement et que les plans constituants le repère de base ne permettent pas de réaliser les trous.</a:t>
            </a:r>
          </a:p>
          <a:p>
            <a:r>
              <a:rPr sz="2000" smtClean="0"/>
              <a:t>Il va donc falloir créer un plan parallèle à un plan de base et tangent au cylindre. Il faut aussi prévoir à ce que les échappements soient situés en vis-à-vis des pistons.</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26</a:t>
            </a:fld>
            <a:endParaRPr lang="fr-FR" dirty="0"/>
          </a:p>
        </p:txBody>
      </p:sp>
      <p:sp>
        <p:nvSpPr>
          <p:cNvPr id="4" name="Espace réservé du texte 3"/>
          <p:cNvSpPr>
            <a:spLocks noGrp="1"/>
          </p:cNvSpPr>
          <p:nvPr>
            <p:ph type="body" sz="quarter" idx="13"/>
          </p:nvPr>
        </p:nvSpPr>
        <p:spPr/>
        <p:txBody>
          <a:bodyPr/>
          <a:lstStyle/>
          <a:p>
            <a:r>
              <a:rPr smtClean="0"/>
              <a:t>Réalisation des trous d'échappement</a:t>
            </a:r>
            <a:endParaRPr lang="fr-FR" dirty="0"/>
          </a:p>
        </p:txBody>
      </p:sp>
      <p:pic>
        <p:nvPicPr>
          <p:cNvPr id="6" name="Image 5"/>
          <p:cNvPicPr/>
          <p:nvPr/>
        </p:nvPicPr>
        <p:blipFill>
          <a:blip r:embed="rId2"/>
          <a:stretch>
            <a:fillRect/>
          </a:stretch>
        </p:blipFill>
        <p:spPr>
          <a:xfrm>
            <a:off x="357158" y="2714620"/>
            <a:ext cx="2908038" cy="4038606"/>
          </a:xfrm>
          <a:prstGeom prst="rect">
            <a:avLst/>
          </a:prstGeom>
        </p:spPr>
      </p:pic>
      <p:pic>
        <p:nvPicPr>
          <p:cNvPr id="7" name="Image 6"/>
          <p:cNvPicPr/>
          <p:nvPr/>
        </p:nvPicPr>
        <p:blipFill>
          <a:blip r:embed="rId3" cstate="print"/>
          <a:stretch>
            <a:fillRect/>
          </a:stretch>
        </p:blipFill>
        <p:spPr>
          <a:xfrm>
            <a:off x="3571868" y="2928934"/>
            <a:ext cx="4384174" cy="246475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2000" smtClean="0"/>
              <a:t>Une fois le plan créé, on va pouvoir réaliser un perçage aux dimensions suivantes : </a:t>
            </a:r>
          </a:p>
          <a:p>
            <a:pPr lvl="1"/>
            <a:r>
              <a:rPr sz="1600" smtClean="0"/>
              <a:t>diamètre 4mm</a:t>
            </a:r>
          </a:p>
          <a:p>
            <a:pPr lvl="1"/>
            <a:r>
              <a:rPr sz="1600" smtClean="0"/>
              <a:t>L’axe du trou est situé à </a:t>
            </a:r>
            <a:r>
              <a:rPr sz="1600" smtClean="0"/>
              <a:t>17 </a:t>
            </a:r>
            <a:r>
              <a:rPr sz="1600" smtClean="0"/>
              <a:t>mm du bas du barillet.</a:t>
            </a:r>
            <a:endParaRPr sz="2000" smtClean="0"/>
          </a:p>
          <a:p>
            <a:r>
              <a:rPr sz="2000" smtClean="0"/>
              <a:t>A l’aide de l’outil de répétition, réaliser les autres perçages.</a:t>
            </a:r>
          </a:p>
          <a:p>
            <a:endParaRPr sz="2000" smtClean="0"/>
          </a:p>
          <a:p>
            <a:r>
              <a:rPr sz="2000" smtClean="0"/>
              <a:t>On peut alors obtenir la pièce finale.</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27</a:t>
            </a:fld>
            <a:endParaRPr lang="fr-FR" dirty="0"/>
          </a:p>
        </p:txBody>
      </p:sp>
      <p:sp>
        <p:nvSpPr>
          <p:cNvPr id="4" name="Espace réservé du texte 3"/>
          <p:cNvSpPr>
            <a:spLocks noGrp="1"/>
          </p:cNvSpPr>
          <p:nvPr>
            <p:ph type="body" sz="quarter" idx="13"/>
          </p:nvPr>
        </p:nvSpPr>
        <p:spPr/>
        <p:txBody>
          <a:bodyPr/>
          <a:lstStyle/>
          <a:p>
            <a:r>
              <a:rPr smtClean="0"/>
              <a:t>Réalisation des trous d'échappement</a:t>
            </a:r>
            <a:endParaRPr lang="fr-FR" dirty="0"/>
          </a:p>
        </p:txBody>
      </p:sp>
      <p:pic>
        <p:nvPicPr>
          <p:cNvPr id="8" name="Image 7"/>
          <p:cNvPicPr/>
          <p:nvPr/>
        </p:nvPicPr>
        <p:blipFill>
          <a:blip r:embed="rId2"/>
          <a:stretch>
            <a:fillRect/>
          </a:stretch>
        </p:blipFill>
        <p:spPr>
          <a:xfrm>
            <a:off x="4786314" y="3429000"/>
            <a:ext cx="2505473" cy="221516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smtClean="0"/>
              <a:t>Mise en plan</a:t>
            </a:r>
            <a:endParaRPr lang="fr-FR" dirty="0"/>
          </a:p>
        </p:txBody>
      </p:sp>
      <p:sp>
        <p:nvSpPr>
          <p:cNvPr id="3" name="Espace réservé du numéro de diapositive 2"/>
          <p:cNvSpPr>
            <a:spLocks noGrp="1"/>
          </p:cNvSpPr>
          <p:nvPr>
            <p:ph type="sldNum" sz="quarter" idx="12"/>
          </p:nvPr>
        </p:nvSpPr>
        <p:spPr/>
        <p:txBody>
          <a:bodyPr/>
          <a:lstStyle/>
          <a:p>
            <a:fld id="{256D3EEF-DE4E-429D-8EC4-DDC531AFF587}" type="slidenum">
              <a:rPr lang="fr-FR" smtClean="0"/>
              <a:pPr/>
              <a:t>28</a:t>
            </a:fld>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6338902" cy="5267672"/>
          </a:xfrm>
        </p:spPr>
        <p:txBody>
          <a:bodyPr>
            <a:normAutofit/>
          </a:bodyPr>
          <a:lstStyle/>
          <a:p>
            <a:r>
              <a:rPr smtClean="0"/>
              <a:t>On va maintenant réaliser une mise en plan du barillet. Il est possible de la réaliser à partir du produit. Pour cela :</a:t>
            </a:r>
          </a:p>
          <a:p>
            <a:pPr lvl="1"/>
            <a:r>
              <a:rPr smtClean="0"/>
              <a:t>Cliquer sur fichier</a:t>
            </a:r>
          </a:p>
          <a:p>
            <a:pPr lvl="1"/>
            <a:r>
              <a:rPr smtClean="0"/>
              <a:t>Créer une mise en plan à partir de la pièce</a:t>
            </a:r>
          </a:p>
          <a:p>
            <a:pPr lvl="1"/>
            <a:r>
              <a:rPr smtClean="0"/>
              <a:t>Choisir un format A4 ISO. </a:t>
            </a:r>
          </a:p>
          <a:p>
            <a:pPr lvl="1"/>
            <a:endParaRPr smtClean="0"/>
          </a:p>
          <a:p>
            <a:r>
              <a:rPr smtClean="0"/>
              <a:t>Premières vues</a:t>
            </a:r>
          </a:p>
          <a:p>
            <a:pPr lvl="1"/>
            <a:r>
              <a:rPr smtClean="0"/>
              <a:t>Dans un premier temps, les vues sont sélectionnables sur le panneau de droite.</a:t>
            </a:r>
          </a:p>
          <a:p>
            <a:pPr lvl="1"/>
            <a:r>
              <a:rPr smtClean="0"/>
              <a:t>Après avoir affiché 2 vue du produit, vérifier que la norme européenne est bien appliquée.</a:t>
            </a:r>
          </a:p>
          <a:p>
            <a:pPr lvl="1"/>
            <a:r>
              <a:rPr smtClean="0"/>
              <a:t>En cliquant sur une vue, il est possible de modifier le style et d’afficher les arêtes cachées.</a:t>
            </a:r>
          </a:p>
          <a:p>
            <a:pPr lvl="1"/>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29</a:t>
            </a:fld>
            <a:endParaRPr lang="fr-FR" dirty="0"/>
          </a:p>
        </p:txBody>
      </p:sp>
      <p:sp>
        <p:nvSpPr>
          <p:cNvPr id="4" name="Espace réservé du texte 3"/>
          <p:cNvSpPr>
            <a:spLocks noGrp="1"/>
          </p:cNvSpPr>
          <p:nvPr>
            <p:ph type="body" sz="quarter" idx="13"/>
          </p:nvPr>
        </p:nvSpPr>
        <p:spPr/>
        <p:txBody>
          <a:bodyPr/>
          <a:lstStyle/>
          <a:p>
            <a:r>
              <a:rPr smtClean="0"/>
              <a:t>Mise en plan</a:t>
            </a:r>
            <a:endParaRPr lang="fr-FR" dirty="0"/>
          </a:p>
        </p:txBody>
      </p:sp>
      <p:pic>
        <p:nvPicPr>
          <p:cNvPr id="5" name="Image 4"/>
          <p:cNvPicPr/>
          <p:nvPr/>
        </p:nvPicPr>
        <p:blipFill>
          <a:blip r:embed="rId2"/>
          <a:stretch>
            <a:fillRect/>
          </a:stretch>
        </p:blipFill>
        <p:spPr>
          <a:xfrm>
            <a:off x="6215074" y="1928802"/>
            <a:ext cx="1945484" cy="2202288"/>
          </a:xfrm>
          <a:prstGeom prst="rect">
            <a:avLst/>
          </a:prstGeom>
        </p:spPr>
      </p:pic>
      <p:pic>
        <p:nvPicPr>
          <p:cNvPr id="6" name="Image 5"/>
          <p:cNvPicPr/>
          <p:nvPr/>
        </p:nvPicPr>
        <p:blipFill>
          <a:blip r:embed="rId3"/>
          <a:stretch>
            <a:fillRect/>
          </a:stretch>
        </p:blipFill>
        <p:spPr>
          <a:xfrm>
            <a:off x="6643702" y="5286388"/>
            <a:ext cx="1562100" cy="876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sz="quarter" idx="15"/>
          </p:nvPr>
        </p:nvSpPr>
        <p:spPr>
          <a:xfrm>
            <a:off x="304800" y="980728"/>
            <a:ext cx="4624390" cy="5267672"/>
          </a:xfrm>
        </p:spPr>
        <p:txBody>
          <a:bodyPr/>
          <a:lstStyle/>
          <a:p>
            <a:r>
              <a:rPr smtClean="0"/>
              <a:t>Pour lancer SolidWorks, cliquer sur l'icône sur le bureau</a:t>
            </a:r>
          </a:p>
          <a:p>
            <a:r>
              <a:rPr smtClean="0"/>
              <a:t>Ecran d'acceuil</a:t>
            </a:r>
          </a:p>
          <a:p>
            <a:pPr lvl="1"/>
            <a:r>
              <a:rPr smtClean="0"/>
              <a:t>Cliquer sur l'ic</a:t>
            </a:r>
            <a:r>
              <a:rPr lang="fr-FR" dirty="0" smtClean="0"/>
              <a:t>ô</a:t>
            </a:r>
            <a:r>
              <a:rPr smtClean="0"/>
              <a:t>ne nouveau</a:t>
            </a:r>
          </a:p>
          <a:p>
            <a:pPr lvl="2"/>
            <a:r>
              <a:rPr smtClean="0"/>
              <a:t>Nouvelle pièce permet de créer un nouveua produit</a:t>
            </a:r>
          </a:p>
          <a:p>
            <a:pPr lvl="2"/>
            <a:r>
              <a:rPr smtClean="0"/>
              <a:t>Assemblage permet d'assembler des produits ou des assemblages</a:t>
            </a:r>
          </a:p>
          <a:p>
            <a:pPr lvl="2"/>
            <a:r>
              <a:rPr smtClean="0"/>
              <a:t>Mise en plan permet de réaliser des plans 2D à partir de produits ou d'assemblages</a:t>
            </a:r>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3</a:t>
            </a:fld>
            <a:endParaRPr kumimoji="0" lang="fr-FR"/>
          </a:p>
        </p:txBody>
      </p:sp>
      <p:sp>
        <p:nvSpPr>
          <p:cNvPr id="4" name="Espace réservé du texte 3"/>
          <p:cNvSpPr>
            <a:spLocks noGrp="1"/>
          </p:cNvSpPr>
          <p:nvPr>
            <p:ph type="body" sz="quarter" idx="13"/>
          </p:nvPr>
        </p:nvSpPr>
        <p:spPr/>
        <p:txBody>
          <a:bodyPr/>
          <a:lstStyle/>
          <a:p>
            <a:r>
              <a:rPr lang="fr-FR" dirty="0" smtClean="0"/>
              <a:t>Démarrage de Solidworks</a:t>
            </a:r>
            <a:endParaRPr lang="fr-FR" dirty="0"/>
          </a:p>
        </p:txBody>
      </p:sp>
      <p:sp>
        <p:nvSpPr>
          <p:cNvPr id="8" name="Espace réservé du contenu 4"/>
          <p:cNvSpPr txBox="1">
            <a:spLocks/>
          </p:cNvSpPr>
          <p:nvPr/>
        </p:nvSpPr>
        <p:spPr>
          <a:xfrm>
            <a:off x="251520" y="3212976"/>
            <a:ext cx="7416824" cy="3193896"/>
          </a:xfrm>
          <a:prstGeom prst="rect">
            <a:avLst/>
          </a:prstGeom>
        </p:spPr>
        <p:txBody>
          <a:bodyPr vert="horz">
            <a:normAutofit/>
          </a:bodyPr>
          <a:lstStyle>
            <a:lvl1pPr marL="342900" marR="0" indent="-342900" algn="l" rtl="0" eaLnBrk="1" latinLnBrk="0" hangingPunct="1">
              <a:spcBef>
                <a:spcPct val="20000"/>
              </a:spcBef>
              <a:buFontTx/>
              <a:buBlip>
                <a:blip r:embed="rId2"/>
              </a:buBlip>
              <a:defRPr kumimoji="0" lang="fr-FR" sz="2400">
                <a:solidFill>
                  <a:schemeClr val="tx1"/>
                </a:solidFill>
                <a:latin typeface="+mn-lt"/>
                <a:ea typeface="+mn-ea"/>
                <a:cs typeface="+mn-cs"/>
              </a:defRPr>
            </a:lvl1pPr>
            <a:lvl2pPr marL="800100" indent="-342900" algn="l" rtl="0" eaLnBrk="1" latinLnBrk="0" hangingPunct="1">
              <a:spcBef>
                <a:spcPct val="20000"/>
              </a:spcBef>
              <a:buFontTx/>
              <a:buBlip>
                <a:blip r:embed="rId2"/>
              </a:buBlip>
              <a:defRPr kumimoji="0" lang="fr-FR" sz="2000">
                <a:solidFill>
                  <a:schemeClr val="tx1"/>
                </a:solidFill>
                <a:latin typeface="+mn-lt"/>
                <a:ea typeface="+mn-ea"/>
                <a:cs typeface="+mn-cs"/>
              </a:defRPr>
            </a:lvl2pPr>
            <a:lvl3pPr marL="1257300" indent="-342900" algn="l" rtl="0" eaLnBrk="1" latinLnBrk="0" hangingPunct="1">
              <a:spcBef>
                <a:spcPct val="20000"/>
              </a:spcBef>
              <a:buFontTx/>
              <a:buBlip>
                <a:blip r:embed="rId2"/>
              </a:buBlip>
              <a:defRPr kumimoji="0" lang="fr-FR" sz="2000">
                <a:solidFill>
                  <a:schemeClr val="tx1"/>
                </a:solidFill>
                <a:latin typeface="+mn-lt"/>
                <a:ea typeface="+mn-ea"/>
                <a:cs typeface="+mn-cs"/>
              </a:defRPr>
            </a:lvl3pPr>
            <a:lvl4pPr marL="1714500" indent="-342900" algn="l" rtl="0" eaLnBrk="1" latinLnBrk="0" hangingPunct="1">
              <a:spcBef>
                <a:spcPct val="20000"/>
              </a:spcBef>
              <a:buFontTx/>
              <a:buBlip>
                <a:blip r:embed="rId2"/>
              </a:buBlip>
              <a:defRPr kumimoji="0" lang="fr-FR" sz="2000">
                <a:solidFill>
                  <a:schemeClr val="tx1"/>
                </a:solidFill>
                <a:latin typeface="+mn-lt"/>
                <a:ea typeface="+mn-ea"/>
                <a:cs typeface="+mn-cs"/>
              </a:defRPr>
            </a:lvl4pPr>
            <a:lvl5pPr marL="2171700" indent="-342900" algn="l" rtl="0" eaLnBrk="1" latinLnBrk="0" hangingPunct="1">
              <a:spcBef>
                <a:spcPct val="20000"/>
              </a:spcBef>
              <a:buFontTx/>
              <a:buBlip>
                <a:blip r:embed="rId2"/>
              </a:buBlip>
              <a:defRPr kumimoji="0" lang="fr-FR" sz="20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endParaRPr lang="fr-FR" kern="0" dirty="0"/>
          </a:p>
        </p:txBody>
      </p:sp>
      <p:pic>
        <p:nvPicPr>
          <p:cNvPr id="1026" name="Picture 2"/>
          <p:cNvPicPr>
            <a:picLocks noChangeAspect="1" noChangeArrowheads="1"/>
          </p:cNvPicPr>
          <p:nvPr/>
        </p:nvPicPr>
        <p:blipFill>
          <a:blip r:embed="rId3" cstate="print"/>
          <a:srcRect r="29786" b="10238"/>
          <a:stretch>
            <a:fillRect/>
          </a:stretch>
        </p:blipFill>
        <p:spPr bwMode="auto">
          <a:xfrm>
            <a:off x="5000628" y="928670"/>
            <a:ext cx="3143272" cy="3214710"/>
          </a:xfrm>
          <a:prstGeom prst="rect">
            <a:avLst/>
          </a:prstGeom>
          <a:noFill/>
          <a:ln w="9525">
            <a:noFill/>
            <a:miter lim="800000"/>
            <a:headEnd/>
            <a:tailEnd/>
          </a:ln>
          <a:effectLst/>
        </p:spPr>
      </p:pic>
      <p:sp>
        <p:nvSpPr>
          <p:cNvPr id="11" name="Rectangle 10"/>
          <p:cNvSpPr/>
          <p:nvPr/>
        </p:nvSpPr>
        <p:spPr>
          <a:xfrm>
            <a:off x="5531174" y="905810"/>
            <a:ext cx="142876" cy="1428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3"/>
          <p:cNvPicPr>
            <a:picLocks noChangeAspect="1" noChangeArrowheads="1"/>
          </p:cNvPicPr>
          <p:nvPr/>
        </p:nvPicPr>
        <p:blipFill>
          <a:blip r:embed="rId4"/>
          <a:srcRect/>
          <a:stretch>
            <a:fillRect/>
          </a:stretch>
        </p:blipFill>
        <p:spPr bwMode="auto">
          <a:xfrm>
            <a:off x="5143504" y="1857364"/>
            <a:ext cx="2810208" cy="1838325"/>
          </a:xfrm>
          <a:prstGeom prst="rect">
            <a:avLst/>
          </a:prstGeom>
          <a:noFill/>
          <a:ln w="9525">
            <a:noFill/>
            <a:miter lim="800000"/>
            <a:headEnd/>
            <a:tailEnd/>
          </a:ln>
          <a:effectLst/>
        </p:spPr>
      </p:pic>
      <p:sp>
        <p:nvSpPr>
          <p:cNvPr id="12" name="Espace réservé du contenu 9"/>
          <p:cNvSpPr txBox="1">
            <a:spLocks/>
          </p:cNvSpPr>
          <p:nvPr/>
        </p:nvSpPr>
        <p:spPr>
          <a:xfrm>
            <a:off x="285720" y="5357826"/>
            <a:ext cx="7786742" cy="1214446"/>
          </a:xfrm>
          <a:prstGeom prst="rect">
            <a:avLst/>
          </a:prstGeom>
        </p:spPr>
        <p:txBody>
          <a:bodyPr vert="horz">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buFontTx/>
              <a:buBlip>
                <a:blip r:embed="rId2"/>
              </a:buBlip>
              <a:tabLst/>
              <a:defRPr/>
            </a:pPr>
            <a:r>
              <a:rPr kumimoji="0" sz="2400" b="1" i="0" u="none" strike="noStrike" kern="0" cap="none" spc="0" normalizeH="0" baseline="0" noProof="0" smtClean="0">
                <a:ln>
                  <a:noFill/>
                </a:ln>
                <a:solidFill>
                  <a:srgbClr val="FF0000"/>
                </a:solidFill>
                <a:effectLst/>
                <a:uLnTx/>
                <a:uFillTx/>
                <a:latin typeface="+mn-lt"/>
                <a:ea typeface="+mn-ea"/>
                <a:cs typeface="+mn-cs"/>
              </a:rPr>
              <a:t>Ouvrir</a:t>
            </a:r>
            <a:r>
              <a:rPr kumimoji="0" sz="2400" b="1" i="0" u="none" strike="noStrike" kern="0" cap="none" spc="0" normalizeH="0" noProof="0" smtClean="0">
                <a:ln>
                  <a:noFill/>
                </a:ln>
                <a:solidFill>
                  <a:srgbClr val="FF0000"/>
                </a:solidFill>
                <a:effectLst/>
                <a:uLnTx/>
                <a:uFillTx/>
                <a:latin typeface="+mn-lt"/>
                <a:ea typeface="+mn-ea"/>
                <a:cs typeface="+mn-cs"/>
              </a:rPr>
              <a:t> une nouvelle pièce</a:t>
            </a:r>
          </a:p>
          <a:p>
            <a:pPr marL="342900" marR="0" lvl="0" indent="-342900" algn="l" defTabSz="914400" rtl="0" eaLnBrk="1" fontAlgn="auto" latinLnBrk="0" hangingPunct="1">
              <a:lnSpc>
                <a:spcPct val="100000"/>
              </a:lnSpc>
              <a:spcBef>
                <a:spcPct val="20000"/>
              </a:spcBef>
              <a:spcAft>
                <a:spcPts val="0"/>
              </a:spcAft>
              <a:buClrTx/>
              <a:buSzTx/>
              <a:buFontTx/>
              <a:buBlip>
                <a:blip r:embed="rId2"/>
              </a:buBlip>
              <a:tabLst/>
              <a:defRPr/>
            </a:pPr>
            <a:r>
              <a:rPr kumimoji="0" sz="2400" b="1" i="0" u="none" strike="noStrike" kern="0" cap="none" spc="0" normalizeH="0" noProof="0" smtClean="0">
                <a:ln>
                  <a:noFill/>
                </a:ln>
                <a:solidFill>
                  <a:srgbClr val="FF0000"/>
                </a:solidFill>
                <a:effectLst/>
                <a:uLnTx/>
                <a:uFillTx/>
                <a:latin typeface="+mn-lt"/>
                <a:ea typeface="+mn-ea"/>
                <a:cs typeface="+mn-cs"/>
              </a:rPr>
              <a:t>Penser à sauvegarder très régulièrment</a:t>
            </a:r>
          </a:p>
          <a:p>
            <a:pPr marL="800100" lvl="1" indent="-342900">
              <a:spcBef>
                <a:spcPct val="20000"/>
              </a:spcBef>
              <a:buFontTx/>
              <a:buBlip>
                <a:blip r:embed="rId2"/>
              </a:buBlip>
            </a:pPr>
            <a:r>
              <a:rPr sz="2400" b="1" kern="0" baseline="0" smtClean="0"/>
              <a:t>Dans</a:t>
            </a:r>
            <a:r>
              <a:rPr sz="2400" b="1" kern="0" smtClean="0"/>
              <a:t> le dossier Documents, créer un Dossier SII puis à l'intérieur un dossier TP_SW</a:t>
            </a:r>
            <a:endParaRPr kumimoji="0" lang="fr-FR" sz="2400" b="1" i="0" u="none" strike="noStrike" kern="0" cap="none" spc="0" normalizeH="0" baseline="0" noProof="0" dirty="0" smtClean="0">
              <a:ln>
                <a:noFill/>
              </a:ln>
              <a:effectLst/>
              <a:uLnTx/>
              <a:uFillTx/>
              <a:latin typeface="+mn-lt"/>
              <a:ea typeface="+mn-ea"/>
              <a:cs typeface="+mn-cs"/>
            </a:endParaRPr>
          </a:p>
        </p:txBody>
      </p:sp>
    </p:spTree>
    <p:extLst>
      <p:ext uri="{BB962C8B-B14F-4D97-AF65-F5344CB8AC3E}">
        <p14:creationId xmlns="" xmlns:p14="http://schemas.microsoft.com/office/powerpoint/2010/main" val="1820417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Pour réaliser une vue en coupe, on utilise le menu suivant</a:t>
            </a:r>
          </a:p>
          <a:p>
            <a:endParaRPr smtClean="0"/>
          </a:p>
          <a:p>
            <a:endParaRPr smtClean="0"/>
          </a:p>
          <a:p>
            <a:endParaRPr smtClean="0"/>
          </a:p>
          <a:p>
            <a:r>
              <a:rPr smtClean="0"/>
              <a:t>Réaliser alors une coupe de la pièce, afin d’obtenir, par exemple, les vues suivantes :</a:t>
            </a:r>
          </a:p>
          <a:p>
            <a:pPr>
              <a:buNone/>
            </a:pPr>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30</a:t>
            </a:fld>
            <a:endParaRPr lang="fr-FR" dirty="0"/>
          </a:p>
        </p:txBody>
      </p:sp>
      <p:sp>
        <p:nvSpPr>
          <p:cNvPr id="4" name="Espace réservé du texte 3"/>
          <p:cNvSpPr>
            <a:spLocks noGrp="1"/>
          </p:cNvSpPr>
          <p:nvPr>
            <p:ph type="body" sz="quarter" idx="13"/>
          </p:nvPr>
        </p:nvSpPr>
        <p:spPr/>
        <p:txBody>
          <a:bodyPr/>
          <a:lstStyle/>
          <a:p>
            <a:r>
              <a:rPr smtClean="0"/>
              <a:t>Vue en coupe</a:t>
            </a:r>
            <a:endParaRPr lang="fr-FR" dirty="0"/>
          </a:p>
        </p:txBody>
      </p:sp>
      <p:pic>
        <p:nvPicPr>
          <p:cNvPr id="5" name="Image 4"/>
          <p:cNvPicPr/>
          <p:nvPr/>
        </p:nvPicPr>
        <p:blipFill>
          <a:blip r:embed="rId2"/>
          <a:stretch>
            <a:fillRect/>
          </a:stretch>
        </p:blipFill>
        <p:spPr>
          <a:xfrm>
            <a:off x="1571604" y="1571612"/>
            <a:ext cx="4714875" cy="895350"/>
          </a:xfrm>
          <a:prstGeom prst="rect">
            <a:avLst/>
          </a:prstGeom>
        </p:spPr>
      </p:pic>
      <p:pic>
        <p:nvPicPr>
          <p:cNvPr id="6" name="Image 5"/>
          <p:cNvPicPr/>
          <p:nvPr/>
        </p:nvPicPr>
        <p:blipFill>
          <a:blip r:embed="rId3"/>
          <a:stretch>
            <a:fillRect/>
          </a:stretch>
        </p:blipFill>
        <p:spPr>
          <a:xfrm>
            <a:off x="1000100" y="3786190"/>
            <a:ext cx="5972810" cy="20415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Pour réaliser une vue en coupe, on utilise le menu suivant</a:t>
            </a:r>
          </a:p>
          <a:p>
            <a:endParaRPr smtClean="0"/>
          </a:p>
          <a:p>
            <a:endParaRPr smtClean="0"/>
          </a:p>
          <a:p>
            <a:endParaRPr smtClean="0"/>
          </a:p>
          <a:p>
            <a:r>
              <a:rPr smtClean="0"/>
              <a:t>Réaliser alors une coupe de la pièce, afin d’obtenir, par exemple, les vues suivantes :</a:t>
            </a:r>
          </a:p>
          <a:p>
            <a:pPr>
              <a:buNone/>
            </a:pPr>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31</a:t>
            </a:fld>
            <a:endParaRPr lang="fr-FR" dirty="0"/>
          </a:p>
        </p:txBody>
      </p:sp>
      <p:sp>
        <p:nvSpPr>
          <p:cNvPr id="4" name="Espace réservé du texte 3"/>
          <p:cNvSpPr>
            <a:spLocks noGrp="1"/>
          </p:cNvSpPr>
          <p:nvPr>
            <p:ph type="body" sz="quarter" idx="13"/>
          </p:nvPr>
        </p:nvSpPr>
        <p:spPr/>
        <p:txBody>
          <a:bodyPr/>
          <a:lstStyle/>
          <a:p>
            <a:r>
              <a:rPr smtClean="0"/>
              <a:t>Vue en coupe</a:t>
            </a:r>
            <a:endParaRPr lang="fr-FR" dirty="0"/>
          </a:p>
        </p:txBody>
      </p:sp>
      <p:pic>
        <p:nvPicPr>
          <p:cNvPr id="5" name="Image 4"/>
          <p:cNvPicPr/>
          <p:nvPr/>
        </p:nvPicPr>
        <p:blipFill>
          <a:blip r:embed="rId2"/>
          <a:stretch>
            <a:fillRect/>
          </a:stretch>
        </p:blipFill>
        <p:spPr>
          <a:xfrm>
            <a:off x="1571604" y="1571612"/>
            <a:ext cx="4714875" cy="895350"/>
          </a:xfrm>
          <a:prstGeom prst="rect">
            <a:avLst/>
          </a:prstGeom>
        </p:spPr>
      </p:pic>
      <p:pic>
        <p:nvPicPr>
          <p:cNvPr id="6" name="Image 5"/>
          <p:cNvPicPr/>
          <p:nvPr/>
        </p:nvPicPr>
        <p:blipFill>
          <a:blip r:embed="rId3"/>
          <a:stretch>
            <a:fillRect/>
          </a:stretch>
        </p:blipFill>
        <p:spPr>
          <a:xfrm>
            <a:off x="1000100" y="3786190"/>
            <a:ext cx="5972810" cy="20415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b="1" cap="small" smtClean="0"/>
              <a:t>Autres vues</a:t>
            </a:r>
          </a:p>
          <a:p>
            <a:pPr lvl="1"/>
            <a:r>
              <a:rPr smtClean="0"/>
              <a:t>Utilisez les icônes vue de détail et coupe locale et observer le résultat.</a:t>
            </a:r>
          </a:p>
          <a:p>
            <a:pPr>
              <a:buNone/>
            </a:pPr>
            <a:r>
              <a:rPr smtClean="0"/>
              <a:t> </a:t>
            </a:r>
          </a:p>
          <a:p>
            <a:r>
              <a:rPr b="1" cap="small" smtClean="0"/>
              <a:t>Modification du cartouche</a:t>
            </a:r>
          </a:p>
          <a:p>
            <a:pPr lvl="1"/>
            <a:r>
              <a:rPr smtClean="0"/>
              <a:t>Il est aussi possible de modifier le cartouche pour ajouter le nom de l’auteur, de la société etc… Pour cela éditer le </a:t>
            </a:r>
            <a:r>
              <a:rPr b="1" smtClean="0"/>
              <a:t>Fond de plan</a:t>
            </a:r>
            <a:r>
              <a:rPr smtClean="0"/>
              <a:t>et ajouter des annotations. </a:t>
            </a:r>
          </a:p>
          <a:p>
            <a:pPr lvl="1">
              <a:buNone/>
            </a:pPr>
            <a:r>
              <a:rPr smtClean="0"/>
              <a:t> </a:t>
            </a:r>
          </a:p>
          <a:p>
            <a:r>
              <a:rPr b="1" cap="small" smtClean="0"/>
              <a:t>Cotations</a:t>
            </a:r>
            <a:endParaRPr smtClean="0"/>
          </a:p>
          <a:p>
            <a:pPr lvl="1"/>
            <a:r>
              <a:rPr smtClean="0"/>
              <a:t>Enfin, il est possible de renseigner des cotations dimensionnelles et géométriques. Dans l’onglet annotation, essayer la cotation intelligente.</a:t>
            </a:r>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32</a:t>
            </a:fld>
            <a:endParaRPr lang="fr-FR" dirty="0"/>
          </a:p>
        </p:txBody>
      </p:sp>
      <p:sp>
        <p:nvSpPr>
          <p:cNvPr id="4" name="Espace réservé du texte 3"/>
          <p:cNvSpPr>
            <a:spLocks noGrp="1"/>
          </p:cNvSpPr>
          <p:nvPr>
            <p:ph type="body" sz="quarter" idx="13"/>
          </p:nvPr>
        </p:nvSpPr>
        <p:spPr/>
        <p:txBody>
          <a:bodyPr/>
          <a:lstStyle/>
          <a:p>
            <a:r>
              <a:rPr smtClean="0"/>
              <a:t>Vue en coupe</a:t>
            </a:r>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smtClean="0"/>
              <a:t>Réalisation du corps de pompe</a:t>
            </a:r>
            <a:endParaRPr lang="fr-FR" dirty="0"/>
          </a:p>
        </p:txBody>
      </p:sp>
      <p:sp>
        <p:nvSpPr>
          <p:cNvPr id="3" name="Espace réservé du numéro de diapositive 2"/>
          <p:cNvSpPr>
            <a:spLocks noGrp="1"/>
          </p:cNvSpPr>
          <p:nvPr>
            <p:ph type="sldNum" sz="quarter" idx="12"/>
          </p:nvPr>
        </p:nvSpPr>
        <p:spPr/>
        <p:txBody>
          <a:bodyPr/>
          <a:lstStyle/>
          <a:p>
            <a:fld id="{256D3EEF-DE4E-429D-8EC4-DDC531AFF587}" type="slidenum">
              <a:rPr lang="fr-FR" smtClean="0"/>
              <a:pPr/>
              <a:t>33</a:t>
            </a:fld>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fontScale="92500" lnSpcReduction="10000"/>
          </a:bodyPr>
          <a:lstStyle/>
          <a:p>
            <a:r>
              <a:rPr smtClean="0"/>
              <a:t>Dans le but de réindustrialiser le corps de pompe existant, il est nécessaire de refaire sa conception à partir de mises en plan.</a:t>
            </a:r>
          </a:p>
          <a:p>
            <a:endParaRPr smtClean="0"/>
          </a:p>
          <a:p>
            <a:r>
              <a:rPr b="1" smtClean="0"/>
              <a:t>Objectifs :</a:t>
            </a:r>
            <a:endParaRPr smtClean="0"/>
          </a:p>
          <a:p>
            <a:pPr lvl="1"/>
            <a:r>
              <a:rPr b="1" smtClean="0"/>
              <a:t>Lire un plan 2D</a:t>
            </a:r>
            <a:endParaRPr smtClean="0"/>
          </a:p>
          <a:p>
            <a:pPr lvl="1"/>
            <a:r>
              <a:rPr b="1" smtClean="0"/>
              <a:t>Reconcevoir une pièce en 3D</a:t>
            </a:r>
            <a:endParaRPr smtClean="0"/>
          </a:p>
          <a:p>
            <a:pPr>
              <a:buNone/>
            </a:pPr>
            <a:r>
              <a:rPr b="1" smtClean="0"/>
              <a:t> </a:t>
            </a:r>
            <a:endParaRPr smtClean="0"/>
          </a:p>
          <a:p>
            <a:endParaRPr smtClean="0"/>
          </a:p>
          <a:p>
            <a:r>
              <a:rPr smtClean="0"/>
              <a:t>Dans le cadre de ce TP, les mesures seront prises à la règle, directement sur le plan ou sur le fichier de mise en plan.</a:t>
            </a:r>
          </a:p>
          <a:p>
            <a:r>
              <a:rPr smtClean="0"/>
              <a:t>On s’attachera à ce qu’à chaque stade de la conception, les esquisses réalisées soient </a:t>
            </a:r>
            <a:r>
              <a:rPr b="1" smtClean="0"/>
              <a:t>totalement contraintes</a:t>
            </a:r>
            <a:r>
              <a:rPr smtClean="0"/>
              <a:t>. </a:t>
            </a:r>
          </a:p>
          <a:p>
            <a:r>
              <a:rPr smtClean="0"/>
              <a:t>Lorsque cela est possible on utilisera les fonctions de symétries ou de répétition.</a:t>
            </a:r>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34</a:t>
            </a:fld>
            <a:endParaRPr lang="fr-FR" dirty="0"/>
          </a:p>
        </p:txBody>
      </p:sp>
      <p:sp>
        <p:nvSpPr>
          <p:cNvPr id="4" name="Espace réservé du texte 3"/>
          <p:cNvSpPr>
            <a:spLocks noGrp="1"/>
          </p:cNvSpPr>
          <p:nvPr>
            <p:ph type="body" sz="quarter" idx="13"/>
          </p:nvPr>
        </p:nvSpPr>
        <p:spPr/>
        <p:txBody>
          <a:bodyPr/>
          <a:lstStyle/>
          <a:p>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Esquisse des nervures du corps de pompe</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35</a:t>
            </a:fld>
            <a:endParaRPr lang="fr-FR" dirty="0"/>
          </a:p>
        </p:txBody>
      </p:sp>
      <p:sp>
        <p:nvSpPr>
          <p:cNvPr id="4" name="Espace réservé du texte 3"/>
          <p:cNvSpPr>
            <a:spLocks noGrp="1"/>
          </p:cNvSpPr>
          <p:nvPr>
            <p:ph type="body" sz="quarter" idx="13"/>
          </p:nvPr>
        </p:nvSpPr>
        <p:spPr/>
        <p:txBody>
          <a:bodyPr/>
          <a:lstStyle/>
          <a:p>
            <a:r>
              <a:rPr smtClean="0"/>
              <a:t>Indications</a:t>
            </a:r>
            <a:endParaRPr lang="fr-FR" dirty="0"/>
          </a:p>
        </p:txBody>
      </p:sp>
      <p:pic>
        <p:nvPicPr>
          <p:cNvPr id="5" name="Image 4"/>
          <p:cNvPicPr/>
          <p:nvPr/>
        </p:nvPicPr>
        <p:blipFill rotWithShape="1">
          <a:blip r:embed="rId2"/>
          <a:srcRect r="6596"/>
          <a:stretch/>
        </p:blipFill>
        <p:spPr bwMode="auto">
          <a:xfrm>
            <a:off x="2930652" y="2022032"/>
            <a:ext cx="3282696" cy="2813936"/>
          </a:xfrm>
          <a:prstGeom prst="rect">
            <a:avLst/>
          </a:prstGeom>
          <a:ln>
            <a:noFill/>
          </a:ln>
          <a:extLst>
            <a:ext uri="{53640926-AAD7-44D8-BBD7-CCE9431645EC}">
              <a14:shadowObscured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Profil intérieur du corps de pompe</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36</a:t>
            </a:fld>
            <a:endParaRPr lang="fr-FR" dirty="0"/>
          </a:p>
        </p:txBody>
      </p:sp>
      <p:sp>
        <p:nvSpPr>
          <p:cNvPr id="4" name="Espace réservé du texte 3"/>
          <p:cNvSpPr>
            <a:spLocks noGrp="1"/>
          </p:cNvSpPr>
          <p:nvPr>
            <p:ph type="body" sz="quarter" idx="13"/>
          </p:nvPr>
        </p:nvSpPr>
        <p:spPr/>
        <p:txBody>
          <a:bodyPr/>
          <a:lstStyle/>
          <a:p>
            <a:r>
              <a:rPr smtClean="0"/>
              <a:t>Indications</a:t>
            </a:r>
            <a:endParaRPr lang="fr-FR" dirty="0"/>
          </a:p>
        </p:txBody>
      </p:sp>
      <p:pic>
        <p:nvPicPr>
          <p:cNvPr id="6" name="Image 5"/>
          <p:cNvPicPr/>
          <p:nvPr/>
        </p:nvPicPr>
        <p:blipFill>
          <a:blip r:embed="rId2"/>
          <a:stretch>
            <a:fillRect/>
          </a:stretch>
        </p:blipFill>
        <p:spPr>
          <a:xfrm>
            <a:off x="1214414" y="1928802"/>
            <a:ext cx="4890266" cy="465231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Raccordement des tuyaux</a:t>
            </a:r>
            <a:endParaRP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37</a:t>
            </a:fld>
            <a:endParaRPr lang="fr-FR" dirty="0"/>
          </a:p>
        </p:txBody>
      </p:sp>
      <p:sp>
        <p:nvSpPr>
          <p:cNvPr id="4" name="Espace réservé du texte 3"/>
          <p:cNvSpPr>
            <a:spLocks noGrp="1"/>
          </p:cNvSpPr>
          <p:nvPr>
            <p:ph type="body" sz="quarter" idx="13"/>
          </p:nvPr>
        </p:nvSpPr>
        <p:spPr/>
        <p:txBody>
          <a:bodyPr/>
          <a:lstStyle/>
          <a:p>
            <a:r>
              <a:rPr smtClean="0"/>
              <a:t>Indications</a:t>
            </a:r>
            <a:endParaRPr lang="fr-FR" dirty="0"/>
          </a:p>
        </p:txBody>
      </p:sp>
      <p:pic>
        <p:nvPicPr>
          <p:cNvPr id="7" name="Image 6"/>
          <p:cNvPicPr/>
          <p:nvPr/>
        </p:nvPicPr>
        <p:blipFill rotWithShape="1">
          <a:blip r:embed="rId2"/>
          <a:srcRect l="21814" t="18056" r="29806" b="22013"/>
          <a:stretch/>
        </p:blipFill>
        <p:spPr bwMode="auto">
          <a:xfrm>
            <a:off x="1084358" y="2168825"/>
            <a:ext cx="5297124" cy="3689067"/>
          </a:xfrm>
          <a:prstGeom prst="rect">
            <a:avLst/>
          </a:prstGeom>
          <a:ln>
            <a:noFill/>
          </a:ln>
          <a:extLst>
            <a:ext uri="{53640926-AAD7-44D8-BBD7-CCE9431645EC}">
              <a14:shadowObscured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Lumières de distribution</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38</a:t>
            </a:fld>
            <a:endParaRPr lang="fr-FR" dirty="0"/>
          </a:p>
        </p:txBody>
      </p:sp>
      <p:sp>
        <p:nvSpPr>
          <p:cNvPr id="4" name="Espace réservé du texte 3"/>
          <p:cNvSpPr>
            <a:spLocks noGrp="1"/>
          </p:cNvSpPr>
          <p:nvPr>
            <p:ph type="body" sz="quarter" idx="13"/>
          </p:nvPr>
        </p:nvSpPr>
        <p:spPr/>
        <p:txBody>
          <a:bodyPr/>
          <a:lstStyle/>
          <a:p>
            <a:r>
              <a:rPr smtClean="0"/>
              <a:t>Indications</a:t>
            </a:r>
            <a:endParaRPr lang="fr-FR" dirty="0"/>
          </a:p>
        </p:txBody>
      </p:sp>
      <p:pic>
        <p:nvPicPr>
          <p:cNvPr id="5" name="Image 4"/>
          <p:cNvPicPr/>
          <p:nvPr/>
        </p:nvPicPr>
        <p:blipFill>
          <a:blip r:embed="rId2"/>
          <a:stretch>
            <a:fillRect/>
          </a:stretch>
        </p:blipFill>
        <p:spPr>
          <a:xfrm>
            <a:off x="2285417" y="1510048"/>
            <a:ext cx="4573166" cy="38379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Démarrage de Solidworks</a:t>
            </a:r>
          </a:p>
          <a:p>
            <a:r>
              <a:rPr smtClean="0"/>
              <a:t>L'interface</a:t>
            </a:r>
            <a:endParaRPr lang="fr-FR" dirty="0"/>
          </a:p>
        </p:txBody>
      </p:sp>
      <p:pic>
        <p:nvPicPr>
          <p:cNvPr id="2050" name="Picture 2"/>
          <p:cNvPicPr>
            <a:picLocks noChangeAspect="1" noChangeArrowheads="1"/>
          </p:cNvPicPr>
          <p:nvPr/>
        </p:nvPicPr>
        <p:blipFill>
          <a:blip r:embed="rId2"/>
          <a:srcRect b="5772"/>
          <a:stretch>
            <a:fillRect/>
          </a:stretch>
        </p:blipFill>
        <p:spPr bwMode="auto">
          <a:xfrm>
            <a:off x="285720" y="928670"/>
            <a:ext cx="7865649" cy="5929330"/>
          </a:xfrm>
          <a:prstGeom prst="rect">
            <a:avLst/>
          </a:prstGeom>
          <a:noFill/>
          <a:ln w="9525">
            <a:noFill/>
            <a:miter lim="800000"/>
            <a:headEnd/>
            <a:tailEnd/>
          </a:ln>
          <a:effectLst/>
        </p:spPr>
      </p:pic>
      <p:grpSp>
        <p:nvGrpSpPr>
          <p:cNvPr id="28" name="Groupe 27"/>
          <p:cNvGrpSpPr/>
          <p:nvPr/>
        </p:nvGrpSpPr>
        <p:grpSpPr>
          <a:xfrm>
            <a:off x="285720" y="1714488"/>
            <a:ext cx="1143008" cy="1214446"/>
            <a:chOff x="784992" y="1785926"/>
            <a:chExt cx="1001720" cy="1001720"/>
          </a:xfrm>
        </p:grpSpPr>
        <p:cxnSp>
          <p:nvCxnSpPr>
            <p:cNvPr id="10" name="Connecteur droit 9"/>
            <p:cNvCxnSpPr/>
            <p:nvPr/>
          </p:nvCxnSpPr>
          <p:spPr>
            <a:xfrm rot="5400000">
              <a:off x="285720" y="2285992"/>
              <a:ext cx="1000132" cy="15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785786" y="1785926"/>
              <a:ext cx="142876" cy="15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rot="5400000">
              <a:off x="857224" y="1857364"/>
              <a:ext cx="142876" cy="15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V="1">
              <a:off x="938186" y="1928802"/>
              <a:ext cx="847732" cy="95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785786" y="2786058"/>
              <a:ext cx="1000132" cy="15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rot="5400000" flipH="1" flipV="1">
              <a:off x="1357290" y="2357430"/>
              <a:ext cx="857256" cy="1588"/>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7" name="Espace réservé du contenu 1"/>
          <p:cNvSpPr>
            <a:spLocks noGrp="1"/>
          </p:cNvSpPr>
          <p:nvPr>
            <p:ph sz="quarter" idx="15"/>
          </p:nvPr>
        </p:nvSpPr>
        <p:spPr>
          <a:xfrm>
            <a:off x="1928794" y="1857364"/>
            <a:ext cx="6215106" cy="4391036"/>
          </a:xfrm>
        </p:spPr>
        <p:txBody>
          <a:bodyPr>
            <a:normAutofit lnSpcReduction="10000"/>
          </a:bodyPr>
          <a:lstStyle/>
          <a:p>
            <a:r>
              <a:rPr smtClean="0"/>
              <a:t>Evaluer permet par exemple de réaliser des mesures</a:t>
            </a:r>
          </a:p>
          <a:p>
            <a:r>
              <a:rPr smtClean="0"/>
              <a:t>L'onglet esquisse permet de réaliser des esquisses planes, afin de leur donner, ultérieurement une forme 3D</a:t>
            </a:r>
          </a:p>
          <a:p>
            <a:r>
              <a:rPr smtClean="0"/>
              <a:t>L'onglet fonctions permet de réaliser des formes 3D</a:t>
            </a:r>
          </a:p>
          <a:p>
            <a:r>
              <a:rPr smtClean="0"/>
              <a:t>L'arbre de conception permet de faire la synthèse de toutes les opérations qui ont été réalisées. Attention, l'arbre de conception est un historique temporel. Les opérations sont à déplacer avec précautions.</a:t>
            </a:r>
            <a:endParaRPr lang="fr-FR" dirty="0"/>
          </a:p>
        </p:txBody>
      </p:sp>
      <p:cxnSp>
        <p:nvCxnSpPr>
          <p:cNvPr id="30" name="Connecteur droit avec flèche 29"/>
          <p:cNvCxnSpPr/>
          <p:nvPr/>
        </p:nvCxnSpPr>
        <p:spPr>
          <a:xfrm rot="16200000" flipV="1">
            <a:off x="678629" y="3107529"/>
            <a:ext cx="1643074" cy="1285884"/>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rot="16200000" flipV="1">
            <a:off x="321439" y="1964521"/>
            <a:ext cx="2143140" cy="1500198"/>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16200000" flipV="1">
            <a:off x="1000100" y="1643050"/>
            <a:ext cx="1143008" cy="1143008"/>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rot="10800000">
            <a:off x="1357292" y="1643052"/>
            <a:ext cx="857254" cy="428626"/>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t>Zoom</a:t>
            </a:r>
          </a:p>
          <a:p>
            <a:pPr lvl="1"/>
            <a:r>
              <a:rPr smtClean="0"/>
              <a:t>Utilisation de la molette de la souris</a:t>
            </a:r>
          </a:p>
          <a:p>
            <a:r>
              <a:rPr smtClean="0"/>
              <a:t>Rotation de la pièce</a:t>
            </a:r>
          </a:p>
          <a:p>
            <a:pPr lvl="1"/>
            <a:r>
              <a:rPr smtClean="0"/>
              <a:t>Clic sur le bouton du milieu de la souris + déplacement de la souris</a:t>
            </a:r>
          </a:p>
          <a:p>
            <a:r>
              <a:rPr smtClean="0"/>
              <a:t>Déplacement de la pièce</a:t>
            </a:r>
          </a:p>
          <a:p>
            <a:pPr lvl="1"/>
            <a:r>
              <a:rPr smtClean="0"/>
              <a:t>Ctrl + Clic du milieu + déplacement de la souris</a:t>
            </a:r>
          </a:p>
          <a:p>
            <a:pPr lvl="1"/>
            <a:endParaRPr smtClean="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Démarrage de Solidworks</a:t>
            </a:r>
          </a:p>
          <a:p>
            <a:r>
              <a:rPr smtClean="0"/>
              <a:t>Utilisation de la </a:t>
            </a:r>
            <a:r>
              <a:rPr smtClean="0"/>
              <a:t>souris </a:t>
            </a:r>
            <a:r>
              <a:rPr lang="fr-FR" dirty="0" smtClean="0"/>
              <a:t>–</a:t>
            </a:r>
            <a:r>
              <a:rPr smtClean="0"/>
              <a:t> Options de visualisation</a:t>
            </a:r>
            <a:endParaRPr smtClean="0"/>
          </a:p>
          <a:p>
            <a:endParaRPr lang="fr-FR" dirty="0"/>
          </a:p>
        </p:txBody>
      </p:sp>
      <p:pic>
        <p:nvPicPr>
          <p:cNvPr id="37899" name="Picture 11"/>
          <p:cNvPicPr>
            <a:picLocks noChangeAspect="1" noChangeArrowheads="1"/>
          </p:cNvPicPr>
          <p:nvPr/>
        </p:nvPicPr>
        <p:blipFill>
          <a:blip r:embed="rId2"/>
          <a:srcRect/>
          <a:stretch>
            <a:fillRect/>
          </a:stretch>
        </p:blipFill>
        <p:spPr bwMode="auto">
          <a:xfrm>
            <a:off x="785786" y="4071942"/>
            <a:ext cx="6715172" cy="2459653"/>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228600" y="4114800"/>
            <a:ext cx="8701118" cy="533400"/>
          </a:xfrm>
        </p:spPr>
        <p:txBody>
          <a:bodyPr/>
          <a:lstStyle/>
          <a:p>
            <a:r>
              <a:rPr sz="1800" smtClean="0"/>
              <a:t>Exercice</a:t>
            </a:r>
            <a:r>
              <a:rPr smtClean="0"/>
              <a:t> 1 </a:t>
            </a:r>
            <a:r>
              <a:rPr lang="fr-FR" dirty="0" smtClean="0"/>
              <a:t>–</a:t>
            </a:r>
            <a:r>
              <a:rPr smtClean="0"/>
              <a:t> Création d'une forme élementaire sur Solidworks</a:t>
            </a:r>
            <a:endParaRPr lang="fr-FR" dirty="0"/>
          </a:p>
        </p:txBody>
      </p:sp>
      <p:sp>
        <p:nvSpPr>
          <p:cNvPr id="2" name="Espace réservé du numéro de diapositive 1"/>
          <p:cNvSpPr>
            <a:spLocks noGrp="1"/>
          </p:cNvSpPr>
          <p:nvPr>
            <p:ph type="sldNum" sz="quarter" idx="12"/>
          </p:nvPr>
        </p:nvSpPr>
        <p:spPr/>
        <p:txBody>
          <a:bodyPr/>
          <a:lstStyle/>
          <a:p>
            <a:pPr algn="r"/>
            <a:fld id="{256D3EEF-DE4E-429D-8EC4-DDC531AFF587}" type="slidenum">
              <a:rPr kumimoji="0" lang="fr-FR" sz="1000" smtClean="0"/>
              <a:pPr algn="r"/>
              <a:t>6</a:t>
            </a:fld>
            <a:endParaRPr kumimoji="0"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sz="quarter" idx="15"/>
          </p:nvPr>
        </p:nvSpPr>
        <p:spPr/>
        <p:txBody>
          <a:bodyPr/>
          <a:lstStyle/>
          <a:p>
            <a:r>
              <a:rPr smtClean="0"/>
              <a:t>Il n'existe pas de méthode pour construire un produit avec SolidWorks </a:t>
            </a:r>
          </a:p>
          <a:p>
            <a:pPr lvl="1"/>
            <a:r>
              <a:rPr lang="fr-FR" dirty="0" smtClean="0"/>
              <a:t>O</a:t>
            </a:r>
            <a:r>
              <a:rPr smtClean="0"/>
              <a:t>n verra dans la diapo suivante qu'il existe plusieurs méthodes pour arriver, par exemple à réaliser un cylindre.</a:t>
            </a:r>
          </a:p>
          <a:p>
            <a:r>
              <a:rPr smtClean="0"/>
              <a:t>Le principe de base d'un modeleur 3d tel solidworks est de créer une forme en 2D (esquisse) et de lui donner du volume dans la 3</a:t>
            </a:r>
            <a:r>
              <a:rPr baseline="30000" smtClean="0"/>
              <a:t>ième</a:t>
            </a:r>
            <a:r>
              <a:rPr smtClean="0"/>
              <a:t> dimension (extrusion, révolution</a:t>
            </a:r>
            <a:r>
              <a:rPr lang="fr-FR" dirty="0" smtClean="0"/>
              <a:t>…)</a:t>
            </a:r>
            <a:r>
              <a:rPr smtClean="0"/>
              <a:t>.</a:t>
            </a:r>
          </a:p>
          <a:p>
            <a:r>
              <a:rPr b="1" smtClean="0">
                <a:solidFill>
                  <a:srgbClr val="FF0000"/>
                </a:solidFill>
              </a:rPr>
              <a:t>Afin d'avoir une conception robuste il est indispensable que les esquisses soit totalement contraintes.</a:t>
            </a:r>
            <a:endParaRPr lang="fr-FR" b="1" dirty="0">
              <a:solidFill>
                <a:srgbClr val="FF0000"/>
              </a:solidFill>
            </a:endParaRPr>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7</a:t>
            </a:fld>
            <a:endParaRPr kumimoji="0" lang="fr-FR"/>
          </a:p>
        </p:txBody>
      </p:sp>
      <p:sp>
        <p:nvSpPr>
          <p:cNvPr id="5" name="Espace réservé du texte 4"/>
          <p:cNvSpPr>
            <a:spLocks noGrp="1"/>
          </p:cNvSpPr>
          <p:nvPr>
            <p:ph type="body" sz="quarter" idx="13"/>
          </p:nvPr>
        </p:nvSpPr>
        <p:spPr/>
        <p:txBody>
          <a:bodyPr/>
          <a:lstStyle/>
          <a:p>
            <a:r>
              <a:rPr smtClean="0"/>
              <a:t>Préambule</a:t>
            </a:r>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4267200" cy="5267672"/>
          </a:xfrm>
        </p:spPr>
        <p:txBody>
          <a:bodyPr>
            <a:normAutofit fontScale="92500" lnSpcReduction="10000"/>
          </a:bodyPr>
          <a:lstStyle/>
          <a:p>
            <a:r>
              <a:rPr smtClean="0"/>
              <a:t>Dans l'onglet Esquisse, cliquer sur le bouton esquisse et choisir le plan de face</a:t>
            </a:r>
          </a:p>
          <a:p>
            <a:r>
              <a:rPr smtClean="0"/>
              <a:t>Réaliser un cercle</a:t>
            </a:r>
          </a:p>
          <a:p>
            <a:r>
              <a:rPr smtClean="0"/>
              <a:t>A l'aide de l'onglet </a:t>
            </a:r>
            <a:r>
              <a:rPr b="1" smtClean="0">
                <a:solidFill>
                  <a:srgbClr val="FF0000"/>
                </a:solidFill>
              </a:rPr>
              <a:t>cotation intelligente</a:t>
            </a:r>
            <a:r>
              <a:rPr smtClean="0"/>
              <a:t> donner un diamètre de 30 mm</a:t>
            </a:r>
          </a:p>
          <a:p>
            <a:r>
              <a:rPr smtClean="0"/>
              <a:t>Si on clique sur le cercle pour le déplacer</a:t>
            </a:r>
            <a:r>
              <a:rPr lang="fr-FR" dirty="0" smtClean="0"/>
              <a:t>… il bouge… Cet effet est non souhaitable en conception 3D. Il faut contraindre la position du cercle par rapport au repère rouge.</a:t>
            </a:r>
          </a:p>
          <a:p>
            <a:r>
              <a:rPr smtClean="0"/>
              <a:t>Pour cela il faut </a:t>
            </a:r>
            <a:r>
              <a:rPr b="1" smtClean="0">
                <a:solidFill>
                  <a:srgbClr val="FF0000"/>
                </a:solidFill>
              </a:rPr>
              <a:t>ajouter des relations</a:t>
            </a:r>
            <a:endParaRPr lang="fr-FR" b="1" dirty="0">
              <a:solidFill>
                <a:srgbClr val="FF0000"/>
              </a:solidFill>
            </a:endParaRPr>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8</a:t>
            </a:fld>
            <a:endParaRPr lang="fr-FR" dirty="0"/>
          </a:p>
        </p:txBody>
      </p:sp>
      <p:sp>
        <p:nvSpPr>
          <p:cNvPr id="4" name="Espace réservé du texte 3"/>
          <p:cNvSpPr>
            <a:spLocks noGrp="1"/>
          </p:cNvSpPr>
          <p:nvPr>
            <p:ph type="body" sz="quarter" idx="13"/>
          </p:nvPr>
        </p:nvSpPr>
        <p:spPr/>
        <p:txBody>
          <a:bodyPr/>
          <a:lstStyle/>
          <a:p>
            <a:r>
              <a:rPr smtClean="0"/>
              <a:t>Réalisation d'un cylindre à partir d'un cercle</a:t>
            </a:r>
            <a:endParaRPr lang="fr-FR" dirty="0"/>
          </a:p>
        </p:txBody>
      </p:sp>
      <p:pic>
        <p:nvPicPr>
          <p:cNvPr id="5123" name="Picture 3"/>
          <p:cNvPicPr>
            <a:picLocks noChangeAspect="1" noChangeArrowheads="1"/>
          </p:cNvPicPr>
          <p:nvPr/>
        </p:nvPicPr>
        <p:blipFill>
          <a:blip r:embed="rId2"/>
          <a:srcRect r="40234" b="34814"/>
          <a:stretch>
            <a:fillRect/>
          </a:stretch>
        </p:blipFill>
        <p:spPr bwMode="auto">
          <a:xfrm>
            <a:off x="4929190" y="1000108"/>
            <a:ext cx="3193036" cy="2786082"/>
          </a:xfrm>
          <a:prstGeom prst="rect">
            <a:avLst/>
          </a:prstGeom>
          <a:noFill/>
          <a:ln w="9525">
            <a:noFill/>
            <a:miter lim="800000"/>
            <a:headEnd/>
            <a:tailEnd/>
          </a:ln>
          <a:effectLst/>
        </p:spPr>
      </p:pic>
      <p:sp>
        <p:nvSpPr>
          <p:cNvPr id="7" name="Rectangle 6"/>
          <p:cNvSpPr/>
          <p:nvPr/>
        </p:nvSpPr>
        <p:spPr>
          <a:xfrm>
            <a:off x="4968878" y="1130284"/>
            <a:ext cx="214314" cy="214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5214942" y="1428736"/>
            <a:ext cx="285752" cy="714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5" name="Picture 5"/>
          <p:cNvPicPr>
            <a:picLocks noChangeAspect="1" noChangeArrowheads="1"/>
          </p:cNvPicPr>
          <p:nvPr/>
        </p:nvPicPr>
        <p:blipFill>
          <a:blip r:embed="rId3"/>
          <a:srcRect r="59375" b="56592"/>
          <a:stretch>
            <a:fillRect/>
          </a:stretch>
        </p:blipFill>
        <p:spPr bwMode="auto">
          <a:xfrm>
            <a:off x="5000628" y="4000504"/>
            <a:ext cx="3092135" cy="2643182"/>
          </a:xfrm>
          <a:prstGeom prst="rect">
            <a:avLst/>
          </a:prstGeom>
          <a:noFill/>
          <a:ln w="9525">
            <a:noFill/>
            <a:miter lim="800000"/>
            <a:headEnd/>
            <a:tailEnd/>
          </a:ln>
          <a:effectLst/>
        </p:spPr>
      </p:pic>
      <p:sp>
        <p:nvSpPr>
          <p:cNvPr id="12" name="Rectangle 11"/>
          <p:cNvSpPr/>
          <p:nvPr/>
        </p:nvSpPr>
        <p:spPr>
          <a:xfrm>
            <a:off x="5362581" y="4167195"/>
            <a:ext cx="357190" cy="3571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929322" y="4143380"/>
            <a:ext cx="214314" cy="2143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7" name="Picture 7"/>
          <p:cNvPicPr>
            <a:picLocks noChangeAspect="1" noChangeArrowheads="1"/>
          </p:cNvPicPr>
          <p:nvPr/>
        </p:nvPicPr>
        <p:blipFill>
          <a:blip r:embed="rId4"/>
          <a:srcRect/>
          <a:stretch>
            <a:fillRect/>
          </a:stretch>
        </p:blipFill>
        <p:spPr bwMode="auto">
          <a:xfrm>
            <a:off x="2071670" y="5715016"/>
            <a:ext cx="1609623" cy="857232"/>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3695696" cy="5267672"/>
          </a:xfrm>
        </p:spPr>
        <p:txBody>
          <a:bodyPr>
            <a:normAutofit/>
          </a:bodyPr>
          <a:lstStyle/>
          <a:p>
            <a:r>
              <a:rPr smtClean="0"/>
              <a:t>Pour fixer la position du centre du cercle</a:t>
            </a:r>
          </a:p>
          <a:p>
            <a:pPr lvl="1"/>
            <a:r>
              <a:rPr smtClean="0"/>
              <a:t>Ajouter des relations</a:t>
            </a:r>
          </a:p>
          <a:p>
            <a:pPr lvl="1"/>
            <a:r>
              <a:rPr smtClean="0"/>
              <a:t>Sélectioner le centre du cercle et l'origine du repère rouge</a:t>
            </a:r>
          </a:p>
          <a:p>
            <a:pPr lvl="1"/>
            <a:r>
              <a:rPr smtClean="0"/>
              <a:t>Cliquer sur la relation coïncidente</a:t>
            </a:r>
          </a:p>
          <a:p>
            <a:pPr lvl="1"/>
            <a:endParaRPr smtClean="0"/>
          </a:p>
          <a:p>
            <a:pPr lvl="1"/>
            <a:r>
              <a:rPr smtClean="0"/>
              <a:t>Dans la barre des tâches, "totalement contrainte" s'affiche</a:t>
            </a:r>
          </a:p>
          <a:p>
            <a:pPr lvl="1"/>
            <a:r>
              <a:rPr smtClean="0"/>
              <a:t>L'esquisse apparaît alors en noir</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9</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Réalisation d'un cylindre à partir d'un cercle</a:t>
            </a:r>
          </a:p>
          <a:p>
            <a:r>
              <a:rPr smtClean="0"/>
              <a:t>Ajout de relations</a:t>
            </a:r>
            <a:endParaRPr lang="fr-FR" dirty="0"/>
          </a:p>
        </p:txBody>
      </p:sp>
      <p:pic>
        <p:nvPicPr>
          <p:cNvPr id="6146" name="Picture 2"/>
          <p:cNvPicPr>
            <a:picLocks noChangeAspect="1" noChangeArrowheads="1"/>
          </p:cNvPicPr>
          <p:nvPr/>
        </p:nvPicPr>
        <p:blipFill>
          <a:blip r:embed="rId3"/>
          <a:srcRect/>
          <a:stretch>
            <a:fillRect/>
          </a:stretch>
        </p:blipFill>
        <p:spPr bwMode="auto">
          <a:xfrm>
            <a:off x="4000496" y="2071678"/>
            <a:ext cx="4195759" cy="4238312"/>
          </a:xfrm>
          <a:prstGeom prst="rect">
            <a:avLst/>
          </a:prstGeom>
          <a:noFill/>
          <a:ln w="9525">
            <a:noFill/>
            <a:miter lim="800000"/>
            <a:headEnd/>
            <a:tailEnd/>
          </a:ln>
          <a:effectLst/>
        </p:spPr>
      </p:pic>
      <p:pic>
        <p:nvPicPr>
          <p:cNvPr id="14" name="Picture 7"/>
          <p:cNvPicPr>
            <a:picLocks noChangeAspect="1" noChangeArrowheads="1"/>
          </p:cNvPicPr>
          <p:nvPr/>
        </p:nvPicPr>
        <p:blipFill>
          <a:blip r:embed="rId4"/>
          <a:srcRect/>
          <a:stretch>
            <a:fillRect/>
          </a:stretch>
        </p:blipFill>
        <p:spPr bwMode="auto">
          <a:xfrm>
            <a:off x="5214942" y="1142984"/>
            <a:ext cx="1609623" cy="857232"/>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l="63868" t="93019" r="4491" b="2588"/>
          <a:stretch>
            <a:fillRect/>
          </a:stretch>
        </p:blipFill>
        <p:spPr bwMode="auto">
          <a:xfrm>
            <a:off x="1714480" y="6429372"/>
            <a:ext cx="3857652" cy="428628"/>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Plaquette commercial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Pitchbook</Template>
  <TotalTime>0</TotalTime>
  <Words>1336</Words>
  <Application>Microsoft Office PowerPoint</Application>
  <PresentationFormat>Affichage à l'écran (4:3)</PresentationFormat>
  <Paragraphs>239</Paragraphs>
  <Slides>38</Slides>
  <Notes>3</Notes>
  <HiddenSlides>0</HiddenSlides>
  <MMClips>0</MMClips>
  <ScaleCrop>false</ScaleCrop>
  <HeadingPairs>
    <vt:vector size="4" baseType="variant">
      <vt:variant>
        <vt:lpstr>Thème</vt:lpstr>
      </vt:variant>
      <vt:variant>
        <vt:i4>1</vt:i4>
      </vt:variant>
      <vt:variant>
        <vt:lpstr>Titres des diapositives</vt:lpstr>
      </vt:variant>
      <vt:variant>
        <vt:i4>38</vt:i4>
      </vt:variant>
    </vt:vector>
  </HeadingPairs>
  <TitlesOfParts>
    <vt:vector size="39" baseType="lpstr">
      <vt:lpstr>Plaquette commerciale</vt:lpstr>
      <vt:lpstr>Série 1  Découverte de Solidworks</vt:lpstr>
      <vt:lpstr>Découverte de Solidworks</vt:lpstr>
      <vt:lpstr>Diapositive 3</vt:lpstr>
      <vt:lpstr>Diapositive 4</vt:lpstr>
      <vt:lpstr>Diapositive 5</vt:lpstr>
      <vt:lpstr>Exercice 1 – Création d'une forme élementaire sur Solidworks</vt:lpstr>
      <vt:lpstr>Diapositive 7</vt:lpstr>
      <vt:lpstr>Diapositive 8</vt:lpstr>
      <vt:lpstr>Diapositive 9</vt:lpstr>
      <vt:lpstr>Diapositive 10</vt:lpstr>
      <vt:lpstr>Diapositive 11</vt:lpstr>
      <vt:lpstr>Diapositive 12</vt:lpstr>
      <vt:lpstr>Exercice 2 – Utilité d'utiliser des relations</vt:lpstr>
      <vt:lpstr>Diapositive 14</vt:lpstr>
      <vt:lpstr>Diapositive 15</vt:lpstr>
      <vt:lpstr>Diapositive 16</vt:lpstr>
      <vt:lpstr>Pilote hydraulique de bateau – Barillet</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Mise en plan</vt:lpstr>
      <vt:lpstr>Diapositive 29</vt:lpstr>
      <vt:lpstr>Diapositive 30</vt:lpstr>
      <vt:lpstr>Diapositive 31</vt:lpstr>
      <vt:lpstr>Diapositive 32</vt:lpstr>
      <vt:lpstr>Réalisation du corps de pompe</vt:lpstr>
      <vt:lpstr>Diapositive 34</vt:lpstr>
      <vt:lpstr>Diapositive 35</vt:lpstr>
      <vt:lpstr>Diapositive 36</vt:lpstr>
      <vt:lpstr>Diapositive 37</vt:lpstr>
      <vt:lpstr>Diapositive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Ingénierie Systèmes</dc:title>
  <dc:creator/>
  <cp:lastModifiedBy/>
  <cp:revision>1</cp:revision>
  <dcterms:created xsi:type="dcterms:W3CDTF">2011-01-14T10:02:43Z</dcterms:created>
  <dcterms:modified xsi:type="dcterms:W3CDTF">2013-09-10T13:07:06Z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1036</vt:i4>
  </property>
  <property fmtid="{D5CDD505-2E9C-101B-9397-08002B2CF9AE}" pid="3" name="_Version">
    <vt:lpwstr>12.0.4518</vt:lpwstr>
  </property>
</Properties>
</file>